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1"/>
  </p:notesMasterIdLst>
  <p:sldIdLst>
    <p:sldId id="256" r:id="rId3"/>
    <p:sldId id="263" r:id="rId4"/>
    <p:sldId id="257" r:id="rId5"/>
    <p:sldId id="288" r:id="rId6"/>
    <p:sldId id="260" r:id="rId7"/>
    <p:sldId id="291" r:id="rId8"/>
    <p:sldId id="279" r:id="rId9"/>
    <p:sldId id="280" r:id="rId10"/>
    <p:sldId id="281" r:id="rId11"/>
    <p:sldId id="282" r:id="rId12"/>
    <p:sldId id="261" r:id="rId13"/>
    <p:sldId id="262" r:id="rId14"/>
    <p:sldId id="266" r:id="rId15"/>
    <p:sldId id="277" r:id="rId16"/>
    <p:sldId id="290" r:id="rId17"/>
    <p:sldId id="285" r:id="rId18"/>
    <p:sldId id="286" r:id="rId19"/>
    <p:sldId id="289" r:id="rId20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FF6600"/>
    <a:srgbClr val="77EA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4" autoAdjust="0"/>
    <p:restoredTop sz="94660"/>
  </p:normalViewPr>
  <p:slideViewPr>
    <p:cSldViewPr>
      <p:cViewPr>
        <p:scale>
          <a:sx n="90" d="100"/>
          <a:sy n="90" d="100"/>
        </p:scale>
        <p:origin x="-990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1812" y="-90"/>
      </p:cViewPr>
      <p:guideLst>
        <p:guide orient="horz" pos="3133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93E9E5-5EF2-4B68-8CC7-701BF2ED85F1}" type="doc">
      <dgm:prSet loTypeId="urn:microsoft.com/office/officeart/2005/8/layout/radial4" loCatId="relationship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AC3E4391-30C9-4776-A8CB-423E5EEF66EA}">
      <dgm:prSet/>
      <dgm:spPr/>
      <dgm:t>
        <a:bodyPr/>
        <a:lstStyle/>
        <a:p>
          <a:pPr rtl="0"/>
          <a:r>
            <a:rPr lang="ru-RU" smtClean="0"/>
            <a:t>Создание</a:t>
          </a:r>
          <a:endParaRPr lang="ru-RU"/>
        </a:p>
      </dgm:t>
    </dgm:pt>
    <dgm:pt modelId="{2E087107-3916-43A0-A4B9-2E731B54826E}" type="parTrans" cxnId="{E54A546C-6CB9-4C11-B5E5-9EC44B631DE2}">
      <dgm:prSet/>
      <dgm:spPr/>
      <dgm:t>
        <a:bodyPr/>
        <a:lstStyle/>
        <a:p>
          <a:endParaRPr lang="ru-RU"/>
        </a:p>
      </dgm:t>
    </dgm:pt>
    <dgm:pt modelId="{24DFBC58-A341-4847-A4F5-443D9ABCCE4C}" type="sibTrans" cxnId="{E54A546C-6CB9-4C11-B5E5-9EC44B631DE2}">
      <dgm:prSet/>
      <dgm:spPr/>
      <dgm:t>
        <a:bodyPr/>
        <a:lstStyle/>
        <a:p>
          <a:endParaRPr lang="ru-RU"/>
        </a:p>
      </dgm:t>
    </dgm:pt>
    <dgm:pt modelId="{494FBAA9-8698-49AC-9DBB-DD94069DD969}">
      <dgm:prSet/>
      <dgm:spPr>
        <a:gradFill flip="none" rotWithShape="0">
          <a:gsLst>
            <a:gs pos="0">
              <a:schemeClr val="accent1">
                <a:lumMod val="60000"/>
                <a:lumOff val="40000"/>
                <a:shade val="30000"/>
                <a:satMod val="115000"/>
              </a:schemeClr>
            </a:gs>
            <a:gs pos="50000">
              <a:schemeClr val="accent1">
                <a:lumMod val="60000"/>
                <a:lumOff val="40000"/>
                <a:shade val="67500"/>
                <a:satMod val="115000"/>
              </a:schemeClr>
            </a:gs>
            <a:gs pos="100000">
              <a:schemeClr val="accent1">
                <a:lumMod val="60000"/>
                <a:lumOff val="40000"/>
                <a:shade val="100000"/>
                <a:satMod val="115000"/>
              </a:schemeClr>
            </a:gs>
          </a:gsLst>
          <a:lin ang="0" scaled="1"/>
          <a:tileRect/>
        </a:gradFill>
      </dgm:spPr>
      <dgm:t>
        <a:bodyPr/>
        <a:lstStyle/>
        <a:p>
          <a:pPr rtl="0"/>
          <a:r>
            <a:rPr lang="ru-RU" dirty="0" smtClean="0"/>
            <a:t>иллюстраций</a:t>
          </a:r>
          <a:endParaRPr lang="ru-RU" dirty="0"/>
        </a:p>
      </dgm:t>
    </dgm:pt>
    <dgm:pt modelId="{F8B51522-36F4-4990-A561-9C1645F04E61}" type="parTrans" cxnId="{79855AB2-9177-48A0-8BC6-9A8E5D249B15}">
      <dgm:prSet/>
      <dgm:spPr>
        <a:gradFill flip="none" rotWithShape="0">
          <a:gsLst>
            <a:gs pos="0">
              <a:schemeClr val="accent1">
                <a:lumMod val="60000"/>
                <a:lumOff val="40000"/>
                <a:shade val="30000"/>
                <a:satMod val="115000"/>
              </a:schemeClr>
            </a:gs>
            <a:gs pos="50000">
              <a:schemeClr val="accent1">
                <a:lumMod val="60000"/>
                <a:lumOff val="40000"/>
                <a:shade val="67500"/>
                <a:satMod val="115000"/>
              </a:schemeClr>
            </a:gs>
            <a:gs pos="100000">
              <a:schemeClr val="accent1">
                <a:lumMod val="60000"/>
                <a:lumOff val="40000"/>
                <a:shade val="100000"/>
                <a:satMod val="115000"/>
              </a:schemeClr>
            </a:gs>
          </a:gsLst>
          <a:lin ang="0" scaled="1"/>
          <a:tileRect/>
        </a:gradFill>
      </dgm:spPr>
      <dgm:t>
        <a:bodyPr/>
        <a:lstStyle/>
        <a:p>
          <a:endParaRPr lang="ru-RU"/>
        </a:p>
      </dgm:t>
    </dgm:pt>
    <dgm:pt modelId="{F73E78D9-66CB-42A1-82EE-166F399CC202}" type="sibTrans" cxnId="{79855AB2-9177-48A0-8BC6-9A8E5D249B15}">
      <dgm:prSet/>
      <dgm:spPr/>
      <dgm:t>
        <a:bodyPr/>
        <a:lstStyle/>
        <a:p>
          <a:endParaRPr lang="ru-RU"/>
        </a:p>
      </dgm:t>
    </dgm:pt>
    <dgm:pt modelId="{763E5566-F202-40DE-81EC-FF3D63284141}">
      <dgm:prSet/>
      <dgm:spPr>
        <a:gradFill flip="none" rotWithShape="0">
          <a:gsLst>
            <a:gs pos="0">
              <a:srgbClr val="00B050">
                <a:shade val="30000"/>
                <a:satMod val="115000"/>
              </a:srgbClr>
            </a:gs>
            <a:gs pos="50000">
              <a:srgbClr val="00B050">
                <a:shade val="67500"/>
                <a:satMod val="115000"/>
              </a:srgbClr>
            </a:gs>
            <a:gs pos="100000">
              <a:srgbClr val="00B050">
                <a:shade val="100000"/>
                <a:satMod val="115000"/>
              </a:srgbClr>
            </a:gs>
          </a:gsLst>
          <a:lin ang="0" scaled="1"/>
          <a:tileRect/>
        </a:gradFill>
      </dgm:spPr>
      <dgm:t>
        <a:bodyPr/>
        <a:lstStyle/>
        <a:p>
          <a:pPr rtl="0"/>
          <a:r>
            <a:rPr lang="ru-RU" dirty="0" smtClean="0"/>
            <a:t>презентаций</a:t>
          </a:r>
          <a:endParaRPr lang="ru-RU" dirty="0"/>
        </a:p>
      </dgm:t>
    </dgm:pt>
    <dgm:pt modelId="{180161AE-DD96-4A99-A8DC-E92B3D6EEFA5}" type="parTrans" cxnId="{C0053112-0E97-4388-A4B2-960C2E9BE0B2}">
      <dgm:prSet/>
      <dgm:spPr>
        <a:gradFill flip="none" rotWithShape="0">
          <a:gsLst>
            <a:gs pos="0">
              <a:srgbClr val="00B050">
                <a:shade val="30000"/>
                <a:satMod val="115000"/>
              </a:srgbClr>
            </a:gs>
            <a:gs pos="50000">
              <a:srgbClr val="00B050">
                <a:shade val="67500"/>
                <a:satMod val="115000"/>
              </a:srgbClr>
            </a:gs>
            <a:gs pos="100000">
              <a:srgbClr val="00B050">
                <a:shade val="100000"/>
                <a:satMod val="115000"/>
              </a:srgbClr>
            </a:gs>
          </a:gsLst>
          <a:lin ang="0" scaled="1"/>
          <a:tileRect/>
        </a:gradFill>
      </dgm:spPr>
      <dgm:t>
        <a:bodyPr/>
        <a:lstStyle/>
        <a:p>
          <a:endParaRPr lang="ru-RU"/>
        </a:p>
      </dgm:t>
    </dgm:pt>
    <dgm:pt modelId="{C9A2EC2B-F8D8-4DE6-BA36-C908AF305605}" type="sibTrans" cxnId="{C0053112-0E97-4388-A4B2-960C2E9BE0B2}">
      <dgm:prSet/>
      <dgm:spPr/>
      <dgm:t>
        <a:bodyPr/>
        <a:lstStyle/>
        <a:p>
          <a:endParaRPr lang="ru-RU"/>
        </a:p>
      </dgm:t>
    </dgm:pt>
    <dgm:pt modelId="{B40BAFDB-F93F-42E0-A637-D67667B6A2D6}">
      <dgm:prSet/>
      <dgm:spPr>
        <a:gradFill flip="none" rotWithShape="0">
          <a:gsLst>
            <a:gs pos="0">
              <a:schemeClr val="tx2">
                <a:lumMod val="60000"/>
                <a:lumOff val="40000"/>
                <a:shade val="30000"/>
                <a:satMod val="115000"/>
              </a:schemeClr>
            </a:gs>
            <a:gs pos="50000">
              <a:schemeClr val="tx2">
                <a:lumMod val="60000"/>
                <a:lumOff val="40000"/>
                <a:shade val="67500"/>
                <a:satMod val="115000"/>
              </a:schemeClr>
            </a:gs>
            <a:gs pos="100000">
              <a:schemeClr val="tx2">
                <a:lumMod val="60000"/>
                <a:lumOff val="40000"/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/>
        <a:lstStyle/>
        <a:p>
          <a:pPr rtl="0"/>
          <a:r>
            <a:rPr lang="ru-RU" dirty="0" err="1" smtClean="0"/>
            <a:t>Web</a:t>
          </a:r>
          <a:r>
            <a:rPr lang="ru-RU" dirty="0" smtClean="0"/>
            <a:t>-страниц и целых сайтов</a:t>
          </a:r>
          <a:endParaRPr lang="ru-RU" dirty="0"/>
        </a:p>
      </dgm:t>
    </dgm:pt>
    <dgm:pt modelId="{99F387BE-4BBA-40BA-8821-0D05E9786477}" type="parTrans" cxnId="{53A2BCD1-1421-4926-94B3-70FC902BB39F}">
      <dgm:prSet/>
      <dgm:spPr>
        <a:gradFill flip="none" rotWithShape="0">
          <a:gsLst>
            <a:gs pos="0">
              <a:schemeClr val="tx2">
                <a:lumMod val="60000"/>
                <a:lumOff val="40000"/>
                <a:shade val="30000"/>
                <a:satMod val="115000"/>
              </a:schemeClr>
            </a:gs>
            <a:gs pos="50000">
              <a:schemeClr val="tx2">
                <a:lumMod val="60000"/>
                <a:lumOff val="40000"/>
                <a:shade val="67500"/>
                <a:satMod val="115000"/>
              </a:schemeClr>
            </a:gs>
            <a:gs pos="100000">
              <a:schemeClr val="tx2">
                <a:lumMod val="60000"/>
                <a:lumOff val="40000"/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/>
        <a:lstStyle/>
        <a:p>
          <a:endParaRPr lang="ru-RU"/>
        </a:p>
      </dgm:t>
    </dgm:pt>
    <dgm:pt modelId="{3E373087-2943-4980-8AF9-9546860647E1}" type="sibTrans" cxnId="{53A2BCD1-1421-4926-94B3-70FC902BB39F}">
      <dgm:prSet/>
      <dgm:spPr/>
      <dgm:t>
        <a:bodyPr/>
        <a:lstStyle/>
        <a:p>
          <a:endParaRPr lang="ru-RU"/>
        </a:p>
      </dgm:t>
    </dgm:pt>
    <dgm:pt modelId="{CD783095-84BA-4D39-98F4-B88C49737E21}">
      <dgm:prSet/>
      <dgm:spPr/>
      <dgm:t>
        <a:bodyPr/>
        <a:lstStyle/>
        <a:p>
          <a:pPr rtl="0"/>
          <a:r>
            <a:rPr lang="ru-RU" dirty="0" smtClean="0"/>
            <a:t>обучающих программ</a:t>
          </a:r>
          <a:endParaRPr lang="ru-RU" dirty="0"/>
        </a:p>
      </dgm:t>
    </dgm:pt>
    <dgm:pt modelId="{F8D1C618-55AB-4A48-A8AD-3C929A41C3DC}" type="parTrans" cxnId="{9DC89817-59E7-4F6E-981F-0FC717427AF6}">
      <dgm:prSet/>
      <dgm:spPr/>
      <dgm:t>
        <a:bodyPr/>
        <a:lstStyle/>
        <a:p>
          <a:endParaRPr lang="ru-RU"/>
        </a:p>
      </dgm:t>
    </dgm:pt>
    <dgm:pt modelId="{002A434E-FBA8-4D2F-ACE2-F437087AB41B}" type="sibTrans" cxnId="{9DC89817-59E7-4F6E-981F-0FC717427AF6}">
      <dgm:prSet/>
      <dgm:spPr/>
      <dgm:t>
        <a:bodyPr/>
        <a:lstStyle/>
        <a:p>
          <a:endParaRPr lang="ru-RU"/>
        </a:p>
      </dgm:t>
    </dgm:pt>
    <dgm:pt modelId="{CB89E19C-631E-44E7-960F-941165639049}">
      <dgm:prSet/>
      <dgm:spPr/>
      <dgm:t>
        <a:bodyPr/>
        <a:lstStyle/>
        <a:p>
          <a:pPr rtl="0"/>
          <a:r>
            <a:rPr lang="ru-RU" dirty="0" smtClean="0"/>
            <a:t>CD-дисков</a:t>
          </a:r>
          <a:endParaRPr lang="ru-RU" dirty="0"/>
        </a:p>
      </dgm:t>
    </dgm:pt>
    <dgm:pt modelId="{0FC428ED-5CBA-4893-9CA6-FB528D79BBE2}" type="parTrans" cxnId="{F3B7D370-88AC-462C-B800-C07A100A6109}">
      <dgm:prSet/>
      <dgm:spPr/>
      <dgm:t>
        <a:bodyPr/>
        <a:lstStyle/>
        <a:p>
          <a:endParaRPr lang="ru-RU"/>
        </a:p>
      </dgm:t>
    </dgm:pt>
    <dgm:pt modelId="{73DC431F-A65F-44D0-854C-48228450226B}" type="sibTrans" cxnId="{F3B7D370-88AC-462C-B800-C07A100A6109}">
      <dgm:prSet/>
      <dgm:spPr/>
      <dgm:t>
        <a:bodyPr/>
        <a:lstStyle/>
        <a:p>
          <a:endParaRPr lang="ru-RU"/>
        </a:p>
      </dgm:t>
    </dgm:pt>
    <dgm:pt modelId="{94D25F0B-A4CF-4233-B763-CFB99ED3781A}" type="pres">
      <dgm:prSet presAssocID="{0193E9E5-5EF2-4B68-8CC7-701BF2ED85F1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FBDE459-35E4-4015-84B1-C89C54CEF836}" type="pres">
      <dgm:prSet presAssocID="{AC3E4391-30C9-4776-A8CB-423E5EEF66EA}" presName="centerShape" presStyleLbl="node0" presStyleIdx="0" presStyleCnt="1"/>
      <dgm:spPr/>
      <dgm:t>
        <a:bodyPr/>
        <a:lstStyle/>
        <a:p>
          <a:endParaRPr lang="ru-RU"/>
        </a:p>
      </dgm:t>
    </dgm:pt>
    <dgm:pt modelId="{D1E3A0B3-BB36-42BA-A856-E79EEF85D157}" type="pres">
      <dgm:prSet presAssocID="{F8B51522-36F4-4990-A561-9C1645F04E61}" presName="parTrans" presStyleLbl="bgSibTrans2D1" presStyleIdx="0" presStyleCnt="5"/>
      <dgm:spPr/>
      <dgm:t>
        <a:bodyPr/>
        <a:lstStyle/>
        <a:p>
          <a:endParaRPr lang="ru-RU"/>
        </a:p>
      </dgm:t>
    </dgm:pt>
    <dgm:pt modelId="{26E8DA49-6407-403D-AA92-177808C95DD9}" type="pres">
      <dgm:prSet presAssocID="{494FBAA9-8698-49AC-9DBB-DD94069DD969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4FD87F-339F-446E-8EF3-19B03A55B7EB}" type="pres">
      <dgm:prSet presAssocID="{180161AE-DD96-4A99-A8DC-E92B3D6EEFA5}" presName="parTrans" presStyleLbl="bgSibTrans2D1" presStyleIdx="1" presStyleCnt="5"/>
      <dgm:spPr/>
      <dgm:t>
        <a:bodyPr/>
        <a:lstStyle/>
        <a:p>
          <a:endParaRPr lang="ru-RU"/>
        </a:p>
      </dgm:t>
    </dgm:pt>
    <dgm:pt modelId="{B2BD7F9A-B1C3-46C0-A220-8C21C9FB04DC}" type="pres">
      <dgm:prSet presAssocID="{763E5566-F202-40DE-81EC-FF3D63284141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326EB0-93A4-49A6-91D7-6DFB9C179DB8}" type="pres">
      <dgm:prSet presAssocID="{99F387BE-4BBA-40BA-8821-0D05E9786477}" presName="parTrans" presStyleLbl="bgSibTrans2D1" presStyleIdx="2" presStyleCnt="5"/>
      <dgm:spPr/>
      <dgm:t>
        <a:bodyPr/>
        <a:lstStyle/>
        <a:p>
          <a:endParaRPr lang="ru-RU"/>
        </a:p>
      </dgm:t>
    </dgm:pt>
    <dgm:pt modelId="{2689DAA5-3ECB-4E05-BEFC-2E9DC41C9008}" type="pres">
      <dgm:prSet presAssocID="{B40BAFDB-F93F-42E0-A637-D67667B6A2D6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85FB0F-108F-44F2-840F-C84164590016}" type="pres">
      <dgm:prSet presAssocID="{F8D1C618-55AB-4A48-A8AD-3C929A41C3DC}" presName="parTrans" presStyleLbl="bgSibTrans2D1" presStyleIdx="3" presStyleCnt="5"/>
      <dgm:spPr/>
      <dgm:t>
        <a:bodyPr/>
        <a:lstStyle/>
        <a:p>
          <a:endParaRPr lang="ru-RU"/>
        </a:p>
      </dgm:t>
    </dgm:pt>
    <dgm:pt modelId="{188615E9-27EB-4141-B2EB-42616462432B}" type="pres">
      <dgm:prSet presAssocID="{CD783095-84BA-4D39-98F4-B88C49737E21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BB054E-8E09-4DC7-851A-56112B8B2A1D}" type="pres">
      <dgm:prSet presAssocID="{0FC428ED-5CBA-4893-9CA6-FB528D79BBE2}" presName="parTrans" presStyleLbl="bgSibTrans2D1" presStyleIdx="4" presStyleCnt="5"/>
      <dgm:spPr/>
      <dgm:t>
        <a:bodyPr/>
        <a:lstStyle/>
        <a:p>
          <a:endParaRPr lang="ru-RU"/>
        </a:p>
      </dgm:t>
    </dgm:pt>
    <dgm:pt modelId="{ECA0E26F-7D14-4467-87A6-20297890BFBC}" type="pres">
      <dgm:prSet presAssocID="{CB89E19C-631E-44E7-960F-941165639049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E756C4B-20EA-46B8-8643-97034503649A}" type="presOf" srcId="{F8D1C618-55AB-4A48-A8AD-3C929A41C3DC}" destId="{0385FB0F-108F-44F2-840F-C84164590016}" srcOrd="0" destOrd="0" presId="urn:microsoft.com/office/officeart/2005/8/layout/radial4"/>
    <dgm:cxn modelId="{963CB1F7-B215-46CC-B52A-95FA367688BA}" type="presOf" srcId="{CD783095-84BA-4D39-98F4-B88C49737E21}" destId="{188615E9-27EB-4141-B2EB-42616462432B}" srcOrd="0" destOrd="0" presId="urn:microsoft.com/office/officeart/2005/8/layout/radial4"/>
    <dgm:cxn modelId="{D6F48DD7-D27E-4856-BC14-6ADFC48BF21C}" type="presOf" srcId="{0193E9E5-5EF2-4B68-8CC7-701BF2ED85F1}" destId="{94D25F0B-A4CF-4233-B763-CFB99ED3781A}" srcOrd="0" destOrd="0" presId="urn:microsoft.com/office/officeart/2005/8/layout/radial4"/>
    <dgm:cxn modelId="{AC644562-5F01-49A3-AA0B-8ED3FC7B2CAE}" type="presOf" srcId="{180161AE-DD96-4A99-A8DC-E92B3D6EEFA5}" destId="{D54FD87F-339F-446E-8EF3-19B03A55B7EB}" srcOrd="0" destOrd="0" presId="urn:microsoft.com/office/officeart/2005/8/layout/radial4"/>
    <dgm:cxn modelId="{75A9F72D-2170-4DCE-BF93-12AFCDA0F51C}" type="presOf" srcId="{99F387BE-4BBA-40BA-8821-0D05E9786477}" destId="{9C326EB0-93A4-49A6-91D7-6DFB9C179DB8}" srcOrd="0" destOrd="0" presId="urn:microsoft.com/office/officeart/2005/8/layout/radial4"/>
    <dgm:cxn modelId="{5C93CB3D-E00D-442F-8088-D98F84679431}" type="presOf" srcId="{CB89E19C-631E-44E7-960F-941165639049}" destId="{ECA0E26F-7D14-4467-87A6-20297890BFBC}" srcOrd="0" destOrd="0" presId="urn:microsoft.com/office/officeart/2005/8/layout/radial4"/>
    <dgm:cxn modelId="{ED8814D3-2595-4AB2-95A4-2AD6EF21FC2D}" type="presOf" srcId="{0FC428ED-5CBA-4893-9CA6-FB528D79BBE2}" destId="{77BB054E-8E09-4DC7-851A-56112B8B2A1D}" srcOrd="0" destOrd="0" presId="urn:microsoft.com/office/officeart/2005/8/layout/radial4"/>
    <dgm:cxn modelId="{2FE3A1F5-D33E-4E0B-8CB8-5789A7FFD1F4}" type="presOf" srcId="{F8B51522-36F4-4990-A561-9C1645F04E61}" destId="{D1E3A0B3-BB36-42BA-A856-E79EEF85D157}" srcOrd="0" destOrd="0" presId="urn:microsoft.com/office/officeart/2005/8/layout/radial4"/>
    <dgm:cxn modelId="{F3B7D370-88AC-462C-B800-C07A100A6109}" srcId="{AC3E4391-30C9-4776-A8CB-423E5EEF66EA}" destId="{CB89E19C-631E-44E7-960F-941165639049}" srcOrd="4" destOrd="0" parTransId="{0FC428ED-5CBA-4893-9CA6-FB528D79BBE2}" sibTransId="{73DC431F-A65F-44D0-854C-48228450226B}"/>
    <dgm:cxn modelId="{53A2BCD1-1421-4926-94B3-70FC902BB39F}" srcId="{AC3E4391-30C9-4776-A8CB-423E5EEF66EA}" destId="{B40BAFDB-F93F-42E0-A637-D67667B6A2D6}" srcOrd="2" destOrd="0" parTransId="{99F387BE-4BBA-40BA-8821-0D05E9786477}" sibTransId="{3E373087-2943-4980-8AF9-9546860647E1}"/>
    <dgm:cxn modelId="{79855AB2-9177-48A0-8BC6-9A8E5D249B15}" srcId="{AC3E4391-30C9-4776-A8CB-423E5EEF66EA}" destId="{494FBAA9-8698-49AC-9DBB-DD94069DD969}" srcOrd="0" destOrd="0" parTransId="{F8B51522-36F4-4990-A561-9C1645F04E61}" sibTransId="{F73E78D9-66CB-42A1-82EE-166F399CC202}"/>
    <dgm:cxn modelId="{83F66F6C-9A30-4B6A-8D19-EAEE9B5C1943}" type="presOf" srcId="{AC3E4391-30C9-4776-A8CB-423E5EEF66EA}" destId="{2FBDE459-35E4-4015-84B1-C89C54CEF836}" srcOrd="0" destOrd="0" presId="urn:microsoft.com/office/officeart/2005/8/layout/radial4"/>
    <dgm:cxn modelId="{9DC89817-59E7-4F6E-981F-0FC717427AF6}" srcId="{AC3E4391-30C9-4776-A8CB-423E5EEF66EA}" destId="{CD783095-84BA-4D39-98F4-B88C49737E21}" srcOrd="3" destOrd="0" parTransId="{F8D1C618-55AB-4A48-A8AD-3C929A41C3DC}" sibTransId="{002A434E-FBA8-4D2F-ACE2-F437087AB41B}"/>
    <dgm:cxn modelId="{C0053112-0E97-4388-A4B2-960C2E9BE0B2}" srcId="{AC3E4391-30C9-4776-A8CB-423E5EEF66EA}" destId="{763E5566-F202-40DE-81EC-FF3D63284141}" srcOrd="1" destOrd="0" parTransId="{180161AE-DD96-4A99-A8DC-E92B3D6EEFA5}" sibTransId="{C9A2EC2B-F8D8-4DE6-BA36-C908AF305605}"/>
    <dgm:cxn modelId="{E54A546C-6CB9-4C11-B5E5-9EC44B631DE2}" srcId="{0193E9E5-5EF2-4B68-8CC7-701BF2ED85F1}" destId="{AC3E4391-30C9-4776-A8CB-423E5EEF66EA}" srcOrd="0" destOrd="0" parTransId="{2E087107-3916-43A0-A4B9-2E731B54826E}" sibTransId="{24DFBC58-A341-4847-A4F5-443D9ABCCE4C}"/>
    <dgm:cxn modelId="{C528AFAC-0B26-404C-BA0A-F7C7ABC1378A}" type="presOf" srcId="{B40BAFDB-F93F-42E0-A637-D67667B6A2D6}" destId="{2689DAA5-3ECB-4E05-BEFC-2E9DC41C9008}" srcOrd="0" destOrd="0" presId="urn:microsoft.com/office/officeart/2005/8/layout/radial4"/>
    <dgm:cxn modelId="{AD236293-3A21-4C20-BF86-63DC2DBBDAD5}" type="presOf" srcId="{763E5566-F202-40DE-81EC-FF3D63284141}" destId="{B2BD7F9A-B1C3-46C0-A220-8C21C9FB04DC}" srcOrd="0" destOrd="0" presId="urn:microsoft.com/office/officeart/2005/8/layout/radial4"/>
    <dgm:cxn modelId="{14C880D7-E64A-4DAB-A6E2-281F6EA83FCE}" type="presOf" srcId="{494FBAA9-8698-49AC-9DBB-DD94069DD969}" destId="{26E8DA49-6407-403D-AA92-177808C95DD9}" srcOrd="0" destOrd="0" presId="urn:microsoft.com/office/officeart/2005/8/layout/radial4"/>
    <dgm:cxn modelId="{24A807E1-9155-40F7-A436-DE3442BA7FC3}" type="presParOf" srcId="{94D25F0B-A4CF-4233-B763-CFB99ED3781A}" destId="{2FBDE459-35E4-4015-84B1-C89C54CEF836}" srcOrd="0" destOrd="0" presId="urn:microsoft.com/office/officeart/2005/8/layout/radial4"/>
    <dgm:cxn modelId="{2C0A82D6-72A1-4AB6-9C94-5C24F0947C0F}" type="presParOf" srcId="{94D25F0B-A4CF-4233-B763-CFB99ED3781A}" destId="{D1E3A0B3-BB36-42BA-A856-E79EEF85D157}" srcOrd="1" destOrd="0" presId="urn:microsoft.com/office/officeart/2005/8/layout/radial4"/>
    <dgm:cxn modelId="{0C1624E0-A643-4308-AD47-2F34C3958CA9}" type="presParOf" srcId="{94D25F0B-A4CF-4233-B763-CFB99ED3781A}" destId="{26E8DA49-6407-403D-AA92-177808C95DD9}" srcOrd="2" destOrd="0" presId="urn:microsoft.com/office/officeart/2005/8/layout/radial4"/>
    <dgm:cxn modelId="{3EDB5D13-4C43-49C5-B9DB-9F7862B7D745}" type="presParOf" srcId="{94D25F0B-A4CF-4233-B763-CFB99ED3781A}" destId="{D54FD87F-339F-446E-8EF3-19B03A55B7EB}" srcOrd="3" destOrd="0" presId="urn:microsoft.com/office/officeart/2005/8/layout/radial4"/>
    <dgm:cxn modelId="{B56C69E3-1F1C-40D8-95AE-7444FC8CC2D2}" type="presParOf" srcId="{94D25F0B-A4CF-4233-B763-CFB99ED3781A}" destId="{B2BD7F9A-B1C3-46C0-A220-8C21C9FB04DC}" srcOrd="4" destOrd="0" presId="urn:microsoft.com/office/officeart/2005/8/layout/radial4"/>
    <dgm:cxn modelId="{E5B15A67-D54B-4DB6-AA47-48BCC42FC5A7}" type="presParOf" srcId="{94D25F0B-A4CF-4233-B763-CFB99ED3781A}" destId="{9C326EB0-93A4-49A6-91D7-6DFB9C179DB8}" srcOrd="5" destOrd="0" presId="urn:microsoft.com/office/officeart/2005/8/layout/radial4"/>
    <dgm:cxn modelId="{ED9FC8D6-D3E9-42EA-9EF4-E4A3E7CDCAB6}" type="presParOf" srcId="{94D25F0B-A4CF-4233-B763-CFB99ED3781A}" destId="{2689DAA5-3ECB-4E05-BEFC-2E9DC41C9008}" srcOrd="6" destOrd="0" presId="urn:microsoft.com/office/officeart/2005/8/layout/radial4"/>
    <dgm:cxn modelId="{34B90135-CD9D-4112-833F-1956D5FE0F2F}" type="presParOf" srcId="{94D25F0B-A4CF-4233-B763-CFB99ED3781A}" destId="{0385FB0F-108F-44F2-840F-C84164590016}" srcOrd="7" destOrd="0" presId="urn:microsoft.com/office/officeart/2005/8/layout/radial4"/>
    <dgm:cxn modelId="{A32B4BC3-39FD-4D87-BAF6-BF5574204332}" type="presParOf" srcId="{94D25F0B-A4CF-4233-B763-CFB99ED3781A}" destId="{188615E9-27EB-4141-B2EB-42616462432B}" srcOrd="8" destOrd="0" presId="urn:microsoft.com/office/officeart/2005/8/layout/radial4"/>
    <dgm:cxn modelId="{F2A0BC4A-BB7D-4696-B752-BFE9BFA9DB58}" type="presParOf" srcId="{94D25F0B-A4CF-4233-B763-CFB99ED3781A}" destId="{77BB054E-8E09-4DC7-851A-56112B8B2A1D}" srcOrd="9" destOrd="0" presId="urn:microsoft.com/office/officeart/2005/8/layout/radial4"/>
    <dgm:cxn modelId="{20729E82-E1E2-42C6-A102-13C67445458A}" type="presParOf" srcId="{94D25F0B-A4CF-4233-B763-CFB99ED3781A}" destId="{ECA0E26F-7D14-4467-87A6-20297890BFBC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C307E1A-CF88-4633-B015-15C38CFDF407}" type="doc">
      <dgm:prSet loTypeId="urn:microsoft.com/office/officeart/2008/layout/HalfCircleOrganizationChart" loCatId="hierarchy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B369F10A-4ED6-4751-85A1-6DEADFC6AA5F}">
      <dgm:prSet phldrT="[Текст]" custT="1"/>
      <dgm:spPr/>
      <dgm:t>
        <a:bodyPr/>
        <a:lstStyle/>
        <a:p>
          <a:r>
            <a:rPr lang="ru-RU" sz="1800" b="1" dirty="0" smtClean="0"/>
            <a:t>ВИДЫ СИМВОЛОВ</a:t>
          </a:r>
          <a:endParaRPr lang="ru-RU" sz="1800" b="1" dirty="0"/>
        </a:p>
      </dgm:t>
    </dgm:pt>
    <dgm:pt modelId="{CF746050-2919-4E12-9FB9-DBC0773D685C}" type="parTrans" cxnId="{B2417A6A-762F-420B-AFDB-E238A7DC5EB7}">
      <dgm:prSet/>
      <dgm:spPr/>
      <dgm:t>
        <a:bodyPr/>
        <a:lstStyle/>
        <a:p>
          <a:endParaRPr lang="ru-RU"/>
        </a:p>
      </dgm:t>
    </dgm:pt>
    <dgm:pt modelId="{FC8E7309-E7ED-41C4-AEB9-AAEA7F7A0B43}" type="sibTrans" cxnId="{B2417A6A-762F-420B-AFDB-E238A7DC5EB7}">
      <dgm:prSet/>
      <dgm:spPr/>
      <dgm:t>
        <a:bodyPr/>
        <a:lstStyle/>
        <a:p>
          <a:endParaRPr lang="ru-RU"/>
        </a:p>
      </dgm:t>
    </dgm:pt>
    <dgm:pt modelId="{032EF9ED-A408-4BF8-95AD-08AECD48168D}">
      <dgm:prSet phldrT="[Текст]"/>
      <dgm:spPr/>
      <dgm:t>
        <a:bodyPr/>
        <a:lstStyle/>
        <a:p>
          <a:r>
            <a:rPr lang="ru-RU" b="1" dirty="0" smtClean="0"/>
            <a:t>Анимация</a:t>
          </a:r>
        </a:p>
        <a:p>
          <a:r>
            <a:rPr lang="ru-RU" dirty="0" smtClean="0"/>
            <a:t> (movie clip)</a:t>
          </a:r>
          <a:endParaRPr lang="ru-RU" dirty="0"/>
        </a:p>
      </dgm:t>
    </dgm:pt>
    <dgm:pt modelId="{ABBE155F-A77B-4BBB-9640-F55CFAD1E197}" type="parTrans" cxnId="{5B7C92B2-2226-4D8D-A507-AEBD965387B6}">
      <dgm:prSet/>
      <dgm:spPr/>
      <dgm:t>
        <a:bodyPr/>
        <a:lstStyle/>
        <a:p>
          <a:endParaRPr lang="ru-RU"/>
        </a:p>
      </dgm:t>
    </dgm:pt>
    <dgm:pt modelId="{8D3A7C4D-70CC-409D-B7FF-794C90A367F1}" type="sibTrans" cxnId="{5B7C92B2-2226-4D8D-A507-AEBD965387B6}">
      <dgm:prSet/>
      <dgm:spPr/>
      <dgm:t>
        <a:bodyPr/>
        <a:lstStyle/>
        <a:p>
          <a:endParaRPr lang="ru-RU"/>
        </a:p>
      </dgm:t>
    </dgm:pt>
    <dgm:pt modelId="{42CD1C37-BC5E-4551-A01F-B1E70D9886D7}">
      <dgm:prSet phldrT="[Текст]"/>
      <dgm:spPr/>
      <dgm:t>
        <a:bodyPr/>
        <a:lstStyle/>
        <a:p>
          <a:r>
            <a:rPr lang="ru-RU" b="1" dirty="0" smtClean="0"/>
            <a:t>Кнопка</a:t>
          </a:r>
        </a:p>
        <a:p>
          <a:r>
            <a:rPr lang="ru-RU" dirty="0" smtClean="0"/>
            <a:t> (button)</a:t>
          </a:r>
          <a:endParaRPr lang="ru-RU" dirty="0"/>
        </a:p>
      </dgm:t>
    </dgm:pt>
    <dgm:pt modelId="{3647465E-5B4A-4B10-ABD5-1B38485F20C5}" type="parTrans" cxnId="{93F982A1-833A-468C-B125-E38E3D917ACE}">
      <dgm:prSet/>
      <dgm:spPr/>
      <dgm:t>
        <a:bodyPr/>
        <a:lstStyle/>
        <a:p>
          <a:endParaRPr lang="ru-RU"/>
        </a:p>
      </dgm:t>
    </dgm:pt>
    <dgm:pt modelId="{31DAF8BD-4664-49F7-8275-F85527B7C42D}" type="sibTrans" cxnId="{93F982A1-833A-468C-B125-E38E3D917ACE}">
      <dgm:prSet/>
      <dgm:spPr/>
      <dgm:t>
        <a:bodyPr/>
        <a:lstStyle/>
        <a:p>
          <a:endParaRPr lang="ru-RU"/>
        </a:p>
      </dgm:t>
    </dgm:pt>
    <dgm:pt modelId="{0FC00F74-64F0-49F0-A14D-F57D1D4C2600}">
      <dgm:prSet phldrT="[Текст]"/>
      <dgm:spPr/>
      <dgm:t>
        <a:bodyPr/>
        <a:lstStyle/>
        <a:p>
          <a:r>
            <a:rPr lang="ru-RU" b="1" dirty="0" smtClean="0"/>
            <a:t>Изображение</a:t>
          </a:r>
          <a:r>
            <a:rPr lang="ru-RU" dirty="0" smtClean="0"/>
            <a:t> (graphic)</a:t>
          </a:r>
          <a:endParaRPr lang="ru-RU" dirty="0"/>
        </a:p>
      </dgm:t>
    </dgm:pt>
    <dgm:pt modelId="{3C798643-1F8A-453E-B93C-BF8D30F53CD8}" type="parTrans" cxnId="{0BE84437-3733-40EA-97E9-D308F475D5FE}">
      <dgm:prSet/>
      <dgm:spPr/>
      <dgm:t>
        <a:bodyPr/>
        <a:lstStyle/>
        <a:p>
          <a:endParaRPr lang="ru-RU"/>
        </a:p>
      </dgm:t>
    </dgm:pt>
    <dgm:pt modelId="{ED8F1CE0-D605-4B11-9622-7FD931F63397}" type="sibTrans" cxnId="{0BE84437-3733-40EA-97E9-D308F475D5FE}">
      <dgm:prSet/>
      <dgm:spPr/>
      <dgm:t>
        <a:bodyPr/>
        <a:lstStyle/>
        <a:p>
          <a:endParaRPr lang="ru-RU"/>
        </a:p>
      </dgm:t>
    </dgm:pt>
    <dgm:pt modelId="{908F8F56-A3CA-4557-BB5D-D4A674F1C87D}" type="pres">
      <dgm:prSet presAssocID="{7C307E1A-CF88-4633-B015-15C38CFDF407}" presName="Name0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2212615-6282-4CF8-9D51-65ADBA5E0D0B}" type="pres">
      <dgm:prSet presAssocID="{B369F10A-4ED6-4751-85A1-6DEADFC6AA5F}" presName="hierRoot1" presStyleCnt="0">
        <dgm:presLayoutVars>
          <dgm:hierBranch val="init"/>
        </dgm:presLayoutVars>
      </dgm:prSet>
      <dgm:spPr/>
    </dgm:pt>
    <dgm:pt modelId="{398C9E90-0096-41C5-B033-75FCAD631F76}" type="pres">
      <dgm:prSet presAssocID="{B369F10A-4ED6-4751-85A1-6DEADFC6AA5F}" presName="rootComposite1" presStyleCnt="0"/>
      <dgm:spPr/>
    </dgm:pt>
    <dgm:pt modelId="{68F1B8D4-82EC-4A95-A9B5-420BAD23DD99}" type="pres">
      <dgm:prSet presAssocID="{B369F10A-4ED6-4751-85A1-6DEADFC6AA5F}" presName="rootText1" presStyleLbl="alignAcc1" presStyleIdx="0" presStyleCnt="0" custScaleX="162913" custScaleY="14479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16E5B81-F02D-428A-9639-799096A1875C}" type="pres">
      <dgm:prSet presAssocID="{B369F10A-4ED6-4751-85A1-6DEADFC6AA5F}" presName="topArc1" presStyleLbl="parChTrans1D1" presStyleIdx="0" presStyleCnt="8"/>
      <dgm:spPr/>
    </dgm:pt>
    <dgm:pt modelId="{AD9C3816-31B6-48F5-A8FB-3E41F6594C36}" type="pres">
      <dgm:prSet presAssocID="{B369F10A-4ED6-4751-85A1-6DEADFC6AA5F}" presName="bottomArc1" presStyleLbl="parChTrans1D1" presStyleIdx="1" presStyleCnt="8"/>
      <dgm:spPr/>
    </dgm:pt>
    <dgm:pt modelId="{E422F621-B2A8-4973-ABF4-7F41D6069F26}" type="pres">
      <dgm:prSet presAssocID="{B369F10A-4ED6-4751-85A1-6DEADFC6AA5F}" presName="topConnNode1" presStyleLbl="node1" presStyleIdx="0" presStyleCnt="0"/>
      <dgm:spPr/>
      <dgm:t>
        <a:bodyPr/>
        <a:lstStyle/>
        <a:p>
          <a:endParaRPr lang="ru-RU"/>
        </a:p>
      </dgm:t>
    </dgm:pt>
    <dgm:pt modelId="{A4BA18BD-A0AE-4551-B39C-B057802CBD77}" type="pres">
      <dgm:prSet presAssocID="{B369F10A-4ED6-4751-85A1-6DEADFC6AA5F}" presName="hierChild2" presStyleCnt="0"/>
      <dgm:spPr/>
    </dgm:pt>
    <dgm:pt modelId="{FCD14160-36C2-497E-82DB-2C7446EC39B2}" type="pres">
      <dgm:prSet presAssocID="{ABBE155F-A77B-4BBB-9640-F55CFAD1E197}" presName="Name28" presStyleLbl="parChTrans1D2" presStyleIdx="0" presStyleCnt="3"/>
      <dgm:spPr/>
      <dgm:t>
        <a:bodyPr/>
        <a:lstStyle/>
        <a:p>
          <a:endParaRPr lang="ru-RU"/>
        </a:p>
      </dgm:t>
    </dgm:pt>
    <dgm:pt modelId="{BCB3632D-CB95-4388-9FF3-82515E8CD2F2}" type="pres">
      <dgm:prSet presAssocID="{032EF9ED-A408-4BF8-95AD-08AECD48168D}" presName="hierRoot2" presStyleCnt="0">
        <dgm:presLayoutVars>
          <dgm:hierBranch val="init"/>
        </dgm:presLayoutVars>
      </dgm:prSet>
      <dgm:spPr/>
    </dgm:pt>
    <dgm:pt modelId="{5E4AD7E1-EAE8-4112-8C2A-649C853C4EE5}" type="pres">
      <dgm:prSet presAssocID="{032EF9ED-A408-4BF8-95AD-08AECD48168D}" presName="rootComposite2" presStyleCnt="0"/>
      <dgm:spPr/>
    </dgm:pt>
    <dgm:pt modelId="{258E15CE-5881-42C5-AF41-011E5992DE0C}" type="pres">
      <dgm:prSet presAssocID="{032EF9ED-A408-4BF8-95AD-08AECD48168D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4790725-E109-46D0-83CE-C832654D7EC7}" type="pres">
      <dgm:prSet presAssocID="{032EF9ED-A408-4BF8-95AD-08AECD48168D}" presName="topArc2" presStyleLbl="parChTrans1D1" presStyleIdx="2" presStyleCnt="8"/>
      <dgm:spPr/>
    </dgm:pt>
    <dgm:pt modelId="{6BB599CC-5E94-41A4-ADAC-C741C30FE58A}" type="pres">
      <dgm:prSet presAssocID="{032EF9ED-A408-4BF8-95AD-08AECD48168D}" presName="bottomArc2" presStyleLbl="parChTrans1D1" presStyleIdx="3" presStyleCnt="8"/>
      <dgm:spPr/>
    </dgm:pt>
    <dgm:pt modelId="{AD39FD05-F7B8-4161-B5DC-9130487CC693}" type="pres">
      <dgm:prSet presAssocID="{032EF9ED-A408-4BF8-95AD-08AECD48168D}" presName="topConnNode2" presStyleLbl="node2" presStyleIdx="0" presStyleCnt="0"/>
      <dgm:spPr/>
      <dgm:t>
        <a:bodyPr/>
        <a:lstStyle/>
        <a:p>
          <a:endParaRPr lang="ru-RU"/>
        </a:p>
      </dgm:t>
    </dgm:pt>
    <dgm:pt modelId="{345BAC67-5361-4B94-ACDC-0D9139C2C30B}" type="pres">
      <dgm:prSet presAssocID="{032EF9ED-A408-4BF8-95AD-08AECD48168D}" presName="hierChild4" presStyleCnt="0"/>
      <dgm:spPr/>
    </dgm:pt>
    <dgm:pt modelId="{5501BC2B-5544-4350-B4D5-C47587BF00E8}" type="pres">
      <dgm:prSet presAssocID="{032EF9ED-A408-4BF8-95AD-08AECD48168D}" presName="hierChild5" presStyleCnt="0"/>
      <dgm:spPr/>
    </dgm:pt>
    <dgm:pt modelId="{FD75DBE8-7535-4D03-93E8-15870AB9A98F}" type="pres">
      <dgm:prSet presAssocID="{3647465E-5B4A-4B10-ABD5-1B38485F20C5}" presName="Name28" presStyleLbl="parChTrans1D2" presStyleIdx="1" presStyleCnt="3"/>
      <dgm:spPr/>
      <dgm:t>
        <a:bodyPr/>
        <a:lstStyle/>
        <a:p>
          <a:endParaRPr lang="ru-RU"/>
        </a:p>
      </dgm:t>
    </dgm:pt>
    <dgm:pt modelId="{BD1316BE-7344-43C4-8366-1D183F9CCFF6}" type="pres">
      <dgm:prSet presAssocID="{42CD1C37-BC5E-4551-A01F-B1E70D9886D7}" presName="hierRoot2" presStyleCnt="0">
        <dgm:presLayoutVars>
          <dgm:hierBranch val="init"/>
        </dgm:presLayoutVars>
      </dgm:prSet>
      <dgm:spPr/>
    </dgm:pt>
    <dgm:pt modelId="{420E5854-4831-42AB-B9FA-9B7E146E822C}" type="pres">
      <dgm:prSet presAssocID="{42CD1C37-BC5E-4551-A01F-B1E70D9886D7}" presName="rootComposite2" presStyleCnt="0"/>
      <dgm:spPr/>
    </dgm:pt>
    <dgm:pt modelId="{5289F608-953A-4C9A-B53F-DEC08873E662}" type="pres">
      <dgm:prSet presAssocID="{42CD1C37-BC5E-4551-A01F-B1E70D9886D7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E664E2A-EC61-4AF1-908C-4DD6A50D0070}" type="pres">
      <dgm:prSet presAssocID="{42CD1C37-BC5E-4551-A01F-B1E70D9886D7}" presName="topArc2" presStyleLbl="parChTrans1D1" presStyleIdx="4" presStyleCnt="8"/>
      <dgm:spPr/>
    </dgm:pt>
    <dgm:pt modelId="{82CE3EA6-B66C-4120-8113-62C19226F770}" type="pres">
      <dgm:prSet presAssocID="{42CD1C37-BC5E-4551-A01F-B1E70D9886D7}" presName="bottomArc2" presStyleLbl="parChTrans1D1" presStyleIdx="5" presStyleCnt="8"/>
      <dgm:spPr/>
    </dgm:pt>
    <dgm:pt modelId="{632C3531-AB97-4C85-BD0B-FC24F0BC865E}" type="pres">
      <dgm:prSet presAssocID="{42CD1C37-BC5E-4551-A01F-B1E70D9886D7}" presName="topConnNode2" presStyleLbl="node2" presStyleIdx="0" presStyleCnt="0"/>
      <dgm:spPr/>
      <dgm:t>
        <a:bodyPr/>
        <a:lstStyle/>
        <a:p>
          <a:endParaRPr lang="ru-RU"/>
        </a:p>
      </dgm:t>
    </dgm:pt>
    <dgm:pt modelId="{BA1F18C6-76E7-4700-8B3B-ACFC6FCC6D9D}" type="pres">
      <dgm:prSet presAssocID="{42CD1C37-BC5E-4551-A01F-B1E70D9886D7}" presName="hierChild4" presStyleCnt="0"/>
      <dgm:spPr/>
    </dgm:pt>
    <dgm:pt modelId="{463A6036-4BC0-490A-AA59-14B32A275A6E}" type="pres">
      <dgm:prSet presAssocID="{42CD1C37-BC5E-4551-A01F-B1E70D9886D7}" presName="hierChild5" presStyleCnt="0"/>
      <dgm:spPr/>
    </dgm:pt>
    <dgm:pt modelId="{B360D8F0-27CC-40B2-A304-A2346744C568}" type="pres">
      <dgm:prSet presAssocID="{3C798643-1F8A-453E-B93C-BF8D30F53CD8}" presName="Name28" presStyleLbl="parChTrans1D2" presStyleIdx="2" presStyleCnt="3"/>
      <dgm:spPr/>
      <dgm:t>
        <a:bodyPr/>
        <a:lstStyle/>
        <a:p>
          <a:endParaRPr lang="ru-RU"/>
        </a:p>
      </dgm:t>
    </dgm:pt>
    <dgm:pt modelId="{FE75B253-A90E-410E-BC65-18877A200D5A}" type="pres">
      <dgm:prSet presAssocID="{0FC00F74-64F0-49F0-A14D-F57D1D4C2600}" presName="hierRoot2" presStyleCnt="0">
        <dgm:presLayoutVars>
          <dgm:hierBranch val="init"/>
        </dgm:presLayoutVars>
      </dgm:prSet>
      <dgm:spPr/>
    </dgm:pt>
    <dgm:pt modelId="{11754DEA-EC0B-44EC-997F-808BEB2F05BD}" type="pres">
      <dgm:prSet presAssocID="{0FC00F74-64F0-49F0-A14D-F57D1D4C2600}" presName="rootComposite2" presStyleCnt="0"/>
      <dgm:spPr/>
    </dgm:pt>
    <dgm:pt modelId="{F60FB7F0-BCD9-4BAA-9CFC-4E677B8C208A}" type="pres">
      <dgm:prSet presAssocID="{0FC00F74-64F0-49F0-A14D-F57D1D4C2600}" presName="rootText2" presStyleLbl="alignAcc1" presStyleIdx="0" presStyleCnt="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1EAB26A-DAE9-4FC4-B398-4F82A10FFDB7}" type="pres">
      <dgm:prSet presAssocID="{0FC00F74-64F0-49F0-A14D-F57D1D4C2600}" presName="topArc2" presStyleLbl="parChTrans1D1" presStyleIdx="6" presStyleCnt="8"/>
      <dgm:spPr/>
    </dgm:pt>
    <dgm:pt modelId="{AD997810-5E07-4C88-A99E-BE7601298B71}" type="pres">
      <dgm:prSet presAssocID="{0FC00F74-64F0-49F0-A14D-F57D1D4C2600}" presName="bottomArc2" presStyleLbl="parChTrans1D1" presStyleIdx="7" presStyleCnt="8"/>
      <dgm:spPr/>
    </dgm:pt>
    <dgm:pt modelId="{9CC9DBCB-635C-4BD8-9AD5-20809A595E98}" type="pres">
      <dgm:prSet presAssocID="{0FC00F74-64F0-49F0-A14D-F57D1D4C2600}" presName="topConnNode2" presStyleLbl="node2" presStyleIdx="0" presStyleCnt="0"/>
      <dgm:spPr/>
      <dgm:t>
        <a:bodyPr/>
        <a:lstStyle/>
        <a:p>
          <a:endParaRPr lang="ru-RU"/>
        </a:p>
      </dgm:t>
    </dgm:pt>
    <dgm:pt modelId="{0FBE2D69-785E-4070-93C5-B1FACD74BD25}" type="pres">
      <dgm:prSet presAssocID="{0FC00F74-64F0-49F0-A14D-F57D1D4C2600}" presName="hierChild4" presStyleCnt="0"/>
      <dgm:spPr/>
    </dgm:pt>
    <dgm:pt modelId="{AE2C492F-2AD6-4E9C-BAF0-36E6964C9A68}" type="pres">
      <dgm:prSet presAssocID="{0FC00F74-64F0-49F0-A14D-F57D1D4C2600}" presName="hierChild5" presStyleCnt="0"/>
      <dgm:spPr/>
    </dgm:pt>
    <dgm:pt modelId="{9FD22AE1-ED18-44C7-8EED-940DA08C7E3E}" type="pres">
      <dgm:prSet presAssocID="{B369F10A-4ED6-4751-85A1-6DEADFC6AA5F}" presName="hierChild3" presStyleCnt="0"/>
      <dgm:spPr/>
    </dgm:pt>
  </dgm:ptLst>
  <dgm:cxnLst>
    <dgm:cxn modelId="{64688AAD-1A6E-4A25-985C-5E0EBD8A4E24}" type="presOf" srcId="{42CD1C37-BC5E-4551-A01F-B1E70D9886D7}" destId="{632C3531-AB97-4C85-BD0B-FC24F0BC865E}" srcOrd="1" destOrd="0" presId="urn:microsoft.com/office/officeart/2008/layout/HalfCircleOrganizationChart"/>
    <dgm:cxn modelId="{A18E16A6-6F9F-4207-BEB9-FB127B1A8A85}" type="presOf" srcId="{7C307E1A-CF88-4633-B015-15C38CFDF407}" destId="{908F8F56-A3CA-4557-BB5D-D4A674F1C87D}" srcOrd="0" destOrd="0" presId="urn:microsoft.com/office/officeart/2008/layout/HalfCircleOrganizationChart"/>
    <dgm:cxn modelId="{3AAEA6D2-96E1-4E02-ABDD-C9DCFF5AF787}" type="presOf" srcId="{ABBE155F-A77B-4BBB-9640-F55CFAD1E197}" destId="{FCD14160-36C2-497E-82DB-2C7446EC39B2}" srcOrd="0" destOrd="0" presId="urn:microsoft.com/office/officeart/2008/layout/HalfCircleOrganizationChart"/>
    <dgm:cxn modelId="{8DEF638E-03F3-4330-96ED-B34A09871CC3}" type="presOf" srcId="{3647465E-5B4A-4B10-ABD5-1B38485F20C5}" destId="{FD75DBE8-7535-4D03-93E8-15870AB9A98F}" srcOrd="0" destOrd="0" presId="urn:microsoft.com/office/officeart/2008/layout/HalfCircleOrganizationChart"/>
    <dgm:cxn modelId="{BC66A13C-F160-4551-AD55-7CC86079E7A2}" type="presOf" srcId="{032EF9ED-A408-4BF8-95AD-08AECD48168D}" destId="{258E15CE-5881-42C5-AF41-011E5992DE0C}" srcOrd="0" destOrd="0" presId="urn:microsoft.com/office/officeart/2008/layout/HalfCircleOrganizationChart"/>
    <dgm:cxn modelId="{1C47788B-584D-424E-807B-BFA891F1752E}" type="presOf" srcId="{3C798643-1F8A-453E-B93C-BF8D30F53CD8}" destId="{B360D8F0-27CC-40B2-A304-A2346744C568}" srcOrd="0" destOrd="0" presId="urn:microsoft.com/office/officeart/2008/layout/HalfCircleOrganizationChart"/>
    <dgm:cxn modelId="{5B7C92B2-2226-4D8D-A507-AEBD965387B6}" srcId="{B369F10A-4ED6-4751-85A1-6DEADFC6AA5F}" destId="{032EF9ED-A408-4BF8-95AD-08AECD48168D}" srcOrd="0" destOrd="0" parTransId="{ABBE155F-A77B-4BBB-9640-F55CFAD1E197}" sibTransId="{8D3A7C4D-70CC-409D-B7FF-794C90A367F1}"/>
    <dgm:cxn modelId="{B2417A6A-762F-420B-AFDB-E238A7DC5EB7}" srcId="{7C307E1A-CF88-4633-B015-15C38CFDF407}" destId="{B369F10A-4ED6-4751-85A1-6DEADFC6AA5F}" srcOrd="0" destOrd="0" parTransId="{CF746050-2919-4E12-9FB9-DBC0773D685C}" sibTransId="{FC8E7309-E7ED-41C4-AEB9-AAEA7F7A0B43}"/>
    <dgm:cxn modelId="{93F982A1-833A-468C-B125-E38E3D917ACE}" srcId="{B369F10A-4ED6-4751-85A1-6DEADFC6AA5F}" destId="{42CD1C37-BC5E-4551-A01F-B1E70D9886D7}" srcOrd="1" destOrd="0" parTransId="{3647465E-5B4A-4B10-ABD5-1B38485F20C5}" sibTransId="{31DAF8BD-4664-49F7-8275-F85527B7C42D}"/>
    <dgm:cxn modelId="{42C6647F-1132-4C7B-BBD8-646F9045C066}" type="presOf" srcId="{0FC00F74-64F0-49F0-A14D-F57D1D4C2600}" destId="{9CC9DBCB-635C-4BD8-9AD5-20809A595E98}" srcOrd="1" destOrd="0" presId="urn:microsoft.com/office/officeart/2008/layout/HalfCircleOrganizationChart"/>
    <dgm:cxn modelId="{A96A6929-1E91-4B25-93B7-AB0ADE7A2D6E}" type="presOf" srcId="{0FC00F74-64F0-49F0-A14D-F57D1D4C2600}" destId="{F60FB7F0-BCD9-4BAA-9CFC-4E677B8C208A}" srcOrd="0" destOrd="0" presId="urn:microsoft.com/office/officeart/2008/layout/HalfCircleOrganizationChart"/>
    <dgm:cxn modelId="{0BE84437-3733-40EA-97E9-D308F475D5FE}" srcId="{B369F10A-4ED6-4751-85A1-6DEADFC6AA5F}" destId="{0FC00F74-64F0-49F0-A14D-F57D1D4C2600}" srcOrd="2" destOrd="0" parTransId="{3C798643-1F8A-453E-B93C-BF8D30F53CD8}" sibTransId="{ED8F1CE0-D605-4B11-9622-7FD931F63397}"/>
    <dgm:cxn modelId="{95FC4A74-ECA1-4DCA-A381-ECAE6A41A0D9}" type="presOf" srcId="{032EF9ED-A408-4BF8-95AD-08AECD48168D}" destId="{AD39FD05-F7B8-4161-B5DC-9130487CC693}" srcOrd="1" destOrd="0" presId="urn:microsoft.com/office/officeart/2008/layout/HalfCircleOrganizationChart"/>
    <dgm:cxn modelId="{90A885FF-908A-4B5B-BA7F-659886C41E2B}" type="presOf" srcId="{B369F10A-4ED6-4751-85A1-6DEADFC6AA5F}" destId="{68F1B8D4-82EC-4A95-A9B5-420BAD23DD99}" srcOrd="0" destOrd="0" presId="urn:microsoft.com/office/officeart/2008/layout/HalfCircleOrganizationChart"/>
    <dgm:cxn modelId="{2E30C359-53FD-46AD-9667-65F5D16E8E1D}" type="presOf" srcId="{42CD1C37-BC5E-4551-A01F-B1E70D9886D7}" destId="{5289F608-953A-4C9A-B53F-DEC08873E662}" srcOrd="0" destOrd="0" presId="urn:microsoft.com/office/officeart/2008/layout/HalfCircleOrganizationChart"/>
    <dgm:cxn modelId="{8956962A-2E06-4A5E-93EB-B64B977C4914}" type="presOf" srcId="{B369F10A-4ED6-4751-85A1-6DEADFC6AA5F}" destId="{E422F621-B2A8-4973-ABF4-7F41D6069F26}" srcOrd="1" destOrd="0" presId="urn:microsoft.com/office/officeart/2008/layout/HalfCircleOrganizationChart"/>
    <dgm:cxn modelId="{AD809D81-44FA-4ABA-A2A8-25A671780275}" type="presParOf" srcId="{908F8F56-A3CA-4557-BB5D-D4A674F1C87D}" destId="{F2212615-6282-4CF8-9D51-65ADBA5E0D0B}" srcOrd="0" destOrd="0" presId="urn:microsoft.com/office/officeart/2008/layout/HalfCircleOrganizationChart"/>
    <dgm:cxn modelId="{9D752878-D8AB-450F-9AC2-50EFD897A02C}" type="presParOf" srcId="{F2212615-6282-4CF8-9D51-65ADBA5E0D0B}" destId="{398C9E90-0096-41C5-B033-75FCAD631F76}" srcOrd="0" destOrd="0" presId="urn:microsoft.com/office/officeart/2008/layout/HalfCircleOrganizationChart"/>
    <dgm:cxn modelId="{B6FC80DF-C2E7-4746-BEF0-6CE3F9C24B03}" type="presParOf" srcId="{398C9E90-0096-41C5-B033-75FCAD631F76}" destId="{68F1B8D4-82EC-4A95-A9B5-420BAD23DD99}" srcOrd="0" destOrd="0" presId="urn:microsoft.com/office/officeart/2008/layout/HalfCircleOrganizationChart"/>
    <dgm:cxn modelId="{CE8ACB19-C4CB-4D15-884B-EA32337B776A}" type="presParOf" srcId="{398C9E90-0096-41C5-B033-75FCAD631F76}" destId="{016E5B81-F02D-428A-9639-799096A1875C}" srcOrd="1" destOrd="0" presId="urn:microsoft.com/office/officeart/2008/layout/HalfCircleOrganizationChart"/>
    <dgm:cxn modelId="{A8EAC14F-9789-446A-944F-2A30BF506963}" type="presParOf" srcId="{398C9E90-0096-41C5-B033-75FCAD631F76}" destId="{AD9C3816-31B6-48F5-A8FB-3E41F6594C36}" srcOrd="2" destOrd="0" presId="urn:microsoft.com/office/officeart/2008/layout/HalfCircleOrganizationChart"/>
    <dgm:cxn modelId="{1895E239-B494-4757-A5E4-AED7C4F639DE}" type="presParOf" srcId="{398C9E90-0096-41C5-B033-75FCAD631F76}" destId="{E422F621-B2A8-4973-ABF4-7F41D6069F26}" srcOrd="3" destOrd="0" presId="urn:microsoft.com/office/officeart/2008/layout/HalfCircleOrganizationChart"/>
    <dgm:cxn modelId="{9A58D46E-2F89-4F2C-B17B-8762BE6D2C1E}" type="presParOf" srcId="{F2212615-6282-4CF8-9D51-65ADBA5E0D0B}" destId="{A4BA18BD-A0AE-4551-B39C-B057802CBD77}" srcOrd="1" destOrd="0" presId="urn:microsoft.com/office/officeart/2008/layout/HalfCircleOrganizationChart"/>
    <dgm:cxn modelId="{491A8DFA-1117-407A-B9DB-13A7F162F23D}" type="presParOf" srcId="{A4BA18BD-A0AE-4551-B39C-B057802CBD77}" destId="{FCD14160-36C2-497E-82DB-2C7446EC39B2}" srcOrd="0" destOrd="0" presId="urn:microsoft.com/office/officeart/2008/layout/HalfCircleOrganizationChart"/>
    <dgm:cxn modelId="{2980A0BF-C3C9-42B9-B102-AD0A6DB38868}" type="presParOf" srcId="{A4BA18BD-A0AE-4551-B39C-B057802CBD77}" destId="{BCB3632D-CB95-4388-9FF3-82515E8CD2F2}" srcOrd="1" destOrd="0" presId="urn:microsoft.com/office/officeart/2008/layout/HalfCircleOrganizationChart"/>
    <dgm:cxn modelId="{F0E86203-7B34-4DF7-B205-9AD30CB3EB05}" type="presParOf" srcId="{BCB3632D-CB95-4388-9FF3-82515E8CD2F2}" destId="{5E4AD7E1-EAE8-4112-8C2A-649C853C4EE5}" srcOrd="0" destOrd="0" presId="urn:microsoft.com/office/officeart/2008/layout/HalfCircleOrganizationChart"/>
    <dgm:cxn modelId="{8E4C26DD-ECA3-458E-88A7-4BB9A132ADB6}" type="presParOf" srcId="{5E4AD7E1-EAE8-4112-8C2A-649C853C4EE5}" destId="{258E15CE-5881-42C5-AF41-011E5992DE0C}" srcOrd="0" destOrd="0" presId="urn:microsoft.com/office/officeart/2008/layout/HalfCircleOrganizationChart"/>
    <dgm:cxn modelId="{58F98E5A-4628-4A76-A82B-172418CFD424}" type="presParOf" srcId="{5E4AD7E1-EAE8-4112-8C2A-649C853C4EE5}" destId="{24790725-E109-46D0-83CE-C832654D7EC7}" srcOrd="1" destOrd="0" presId="urn:microsoft.com/office/officeart/2008/layout/HalfCircleOrganizationChart"/>
    <dgm:cxn modelId="{75E4621B-9C09-48C5-A561-C2668F55B51E}" type="presParOf" srcId="{5E4AD7E1-EAE8-4112-8C2A-649C853C4EE5}" destId="{6BB599CC-5E94-41A4-ADAC-C741C30FE58A}" srcOrd="2" destOrd="0" presId="urn:microsoft.com/office/officeart/2008/layout/HalfCircleOrganizationChart"/>
    <dgm:cxn modelId="{4765FC1B-E980-4D42-B194-F4DF6C8A01E9}" type="presParOf" srcId="{5E4AD7E1-EAE8-4112-8C2A-649C853C4EE5}" destId="{AD39FD05-F7B8-4161-B5DC-9130487CC693}" srcOrd="3" destOrd="0" presId="urn:microsoft.com/office/officeart/2008/layout/HalfCircleOrganizationChart"/>
    <dgm:cxn modelId="{D97F6779-D14B-4339-A918-5799174CC77C}" type="presParOf" srcId="{BCB3632D-CB95-4388-9FF3-82515E8CD2F2}" destId="{345BAC67-5361-4B94-ACDC-0D9139C2C30B}" srcOrd="1" destOrd="0" presId="urn:microsoft.com/office/officeart/2008/layout/HalfCircleOrganizationChart"/>
    <dgm:cxn modelId="{16D3E2EF-C3FA-4787-BA60-20ED21597A2E}" type="presParOf" srcId="{BCB3632D-CB95-4388-9FF3-82515E8CD2F2}" destId="{5501BC2B-5544-4350-B4D5-C47587BF00E8}" srcOrd="2" destOrd="0" presId="urn:microsoft.com/office/officeart/2008/layout/HalfCircleOrganizationChart"/>
    <dgm:cxn modelId="{65E02AB9-8D37-4BF7-A576-ADB79F552C25}" type="presParOf" srcId="{A4BA18BD-A0AE-4551-B39C-B057802CBD77}" destId="{FD75DBE8-7535-4D03-93E8-15870AB9A98F}" srcOrd="2" destOrd="0" presId="urn:microsoft.com/office/officeart/2008/layout/HalfCircleOrganizationChart"/>
    <dgm:cxn modelId="{811216C6-DAFA-4F9E-8C57-59BA5B02330D}" type="presParOf" srcId="{A4BA18BD-A0AE-4551-B39C-B057802CBD77}" destId="{BD1316BE-7344-43C4-8366-1D183F9CCFF6}" srcOrd="3" destOrd="0" presId="urn:microsoft.com/office/officeart/2008/layout/HalfCircleOrganizationChart"/>
    <dgm:cxn modelId="{BFC7F69C-82A7-4CA3-93B1-E4E6CF38BFA1}" type="presParOf" srcId="{BD1316BE-7344-43C4-8366-1D183F9CCFF6}" destId="{420E5854-4831-42AB-B9FA-9B7E146E822C}" srcOrd="0" destOrd="0" presId="urn:microsoft.com/office/officeart/2008/layout/HalfCircleOrganizationChart"/>
    <dgm:cxn modelId="{03E0D5A5-84B0-454F-91EB-B5B7DB3C7B97}" type="presParOf" srcId="{420E5854-4831-42AB-B9FA-9B7E146E822C}" destId="{5289F608-953A-4C9A-B53F-DEC08873E662}" srcOrd="0" destOrd="0" presId="urn:microsoft.com/office/officeart/2008/layout/HalfCircleOrganizationChart"/>
    <dgm:cxn modelId="{FFC4E153-F47A-4180-912A-0D84E8E46E9C}" type="presParOf" srcId="{420E5854-4831-42AB-B9FA-9B7E146E822C}" destId="{6E664E2A-EC61-4AF1-908C-4DD6A50D0070}" srcOrd="1" destOrd="0" presId="urn:microsoft.com/office/officeart/2008/layout/HalfCircleOrganizationChart"/>
    <dgm:cxn modelId="{5E9DDC43-1066-4DDC-8149-FCE45E633935}" type="presParOf" srcId="{420E5854-4831-42AB-B9FA-9B7E146E822C}" destId="{82CE3EA6-B66C-4120-8113-62C19226F770}" srcOrd="2" destOrd="0" presId="urn:microsoft.com/office/officeart/2008/layout/HalfCircleOrganizationChart"/>
    <dgm:cxn modelId="{8D7F2E7A-1825-49A6-BF06-CBD416DE4373}" type="presParOf" srcId="{420E5854-4831-42AB-B9FA-9B7E146E822C}" destId="{632C3531-AB97-4C85-BD0B-FC24F0BC865E}" srcOrd="3" destOrd="0" presId="urn:microsoft.com/office/officeart/2008/layout/HalfCircleOrganizationChart"/>
    <dgm:cxn modelId="{35E3D864-BE9E-416A-A9BA-90D6A9CC5ACD}" type="presParOf" srcId="{BD1316BE-7344-43C4-8366-1D183F9CCFF6}" destId="{BA1F18C6-76E7-4700-8B3B-ACFC6FCC6D9D}" srcOrd="1" destOrd="0" presId="urn:microsoft.com/office/officeart/2008/layout/HalfCircleOrganizationChart"/>
    <dgm:cxn modelId="{E59D6B57-E73D-4FCE-96EB-479A76758297}" type="presParOf" srcId="{BD1316BE-7344-43C4-8366-1D183F9CCFF6}" destId="{463A6036-4BC0-490A-AA59-14B32A275A6E}" srcOrd="2" destOrd="0" presId="urn:microsoft.com/office/officeart/2008/layout/HalfCircleOrganizationChart"/>
    <dgm:cxn modelId="{96E21999-DAF4-4E0F-BE1F-4D0A51DFE366}" type="presParOf" srcId="{A4BA18BD-A0AE-4551-B39C-B057802CBD77}" destId="{B360D8F0-27CC-40B2-A304-A2346744C568}" srcOrd="4" destOrd="0" presId="urn:microsoft.com/office/officeart/2008/layout/HalfCircleOrganizationChart"/>
    <dgm:cxn modelId="{6FC0545C-1F3D-47DF-9623-EAE2A85A6E82}" type="presParOf" srcId="{A4BA18BD-A0AE-4551-B39C-B057802CBD77}" destId="{FE75B253-A90E-410E-BC65-18877A200D5A}" srcOrd="5" destOrd="0" presId="urn:microsoft.com/office/officeart/2008/layout/HalfCircleOrganizationChart"/>
    <dgm:cxn modelId="{AC4722CE-40CE-4BFD-B9D2-545B7B293401}" type="presParOf" srcId="{FE75B253-A90E-410E-BC65-18877A200D5A}" destId="{11754DEA-EC0B-44EC-997F-808BEB2F05BD}" srcOrd="0" destOrd="0" presId="urn:microsoft.com/office/officeart/2008/layout/HalfCircleOrganizationChart"/>
    <dgm:cxn modelId="{1FC160BE-D2EE-40A3-9862-9BE75112113C}" type="presParOf" srcId="{11754DEA-EC0B-44EC-997F-808BEB2F05BD}" destId="{F60FB7F0-BCD9-4BAA-9CFC-4E677B8C208A}" srcOrd="0" destOrd="0" presId="urn:microsoft.com/office/officeart/2008/layout/HalfCircleOrganizationChart"/>
    <dgm:cxn modelId="{C1E1C822-8619-40A1-A5E4-CF48F233FEB6}" type="presParOf" srcId="{11754DEA-EC0B-44EC-997F-808BEB2F05BD}" destId="{51EAB26A-DAE9-4FC4-B398-4F82A10FFDB7}" srcOrd="1" destOrd="0" presId="urn:microsoft.com/office/officeart/2008/layout/HalfCircleOrganizationChart"/>
    <dgm:cxn modelId="{CAC85627-17CB-4D61-8E2A-C6A12F0E91FE}" type="presParOf" srcId="{11754DEA-EC0B-44EC-997F-808BEB2F05BD}" destId="{AD997810-5E07-4C88-A99E-BE7601298B71}" srcOrd="2" destOrd="0" presId="urn:microsoft.com/office/officeart/2008/layout/HalfCircleOrganizationChart"/>
    <dgm:cxn modelId="{325F78A5-0E9A-4B4E-A2F5-27B26414F150}" type="presParOf" srcId="{11754DEA-EC0B-44EC-997F-808BEB2F05BD}" destId="{9CC9DBCB-635C-4BD8-9AD5-20809A595E98}" srcOrd="3" destOrd="0" presId="urn:microsoft.com/office/officeart/2008/layout/HalfCircleOrganizationChart"/>
    <dgm:cxn modelId="{B55661A5-84B9-4F2D-A791-55E9939CD50A}" type="presParOf" srcId="{FE75B253-A90E-410E-BC65-18877A200D5A}" destId="{0FBE2D69-785E-4070-93C5-B1FACD74BD25}" srcOrd="1" destOrd="0" presId="urn:microsoft.com/office/officeart/2008/layout/HalfCircleOrganizationChart"/>
    <dgm:cxn modelId="{BE371622-FBDA-48C1-AAEB-06F3DDEC8C7F}" type="presParOf" srcId="{FE75B253-A90E-410E-BC65-18877A200D5A}" destId="{AE2C492F-2AD6-4E9C-BAF0-36E6964C9A68}" srcOrd="2" destOrd="0" presId="urn:microsoft.com/office/officeart/2008/layout/HalfCircleOrganizationChart"/>
    <dgm:cxn modelId="{37BC5E11-715E-45E9-81E1-FD37C920EC1F}" type="presParOf" srcId="{F2212615-6282-4CF8-9D51-65ADBA5E0D0B}" destId="{9FD22AE1-ED18-44C7-8EED-940DA08C7E3E}" srcOrd="2" destOrd="0" presId="urn:microsoft.com/office/officeart/2008/layout/HalfCircle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A6E594F-8BF0-4E0C-8AA5-51A5CB81AD12}" type="doc">
      <dgm:prSet loTypeId="urn:microsoft.com/office/officeart/2005/8/layout/vList2" loCatId="list" qsTypeId="urn:microsoft.com/office/officeart/2005/8/quickstyle/simple4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0D972C5-148B-4CF6-8F72-700AEE0411F7}">
      <dgm:prSet/>
      <dgm:spPr>
        <a:gradFill flip="none" rotWithShape="0">
          <a:gsLst>
            <a:gs pos="0">
              <a:schemeClr val="accent3">
                <a:lumMod val="75000"/>
                <a:shade val="30000"/>
                <a:satMod val="115000"/>
              </a:schemeClr>
            </a:gs>
            <a:gs pos="50000">
              <a:schemeClr val="accent3">
                <a:lumMod val="75000"/>
                <a:shade val="67500"/>
                <a:satMod val="115000"/>
              </a:schemeClr>
            </a:gs>
            <a:gs pos="100000">
              <a:schemeClr val="accent3">
                <a:lumMod val="75000"/>
                <a:shade val="100000"/>
                <a:satMod val="115000"/>
              </a:schemeClr>
            </a:gs>
          </a:gsLst>
          <a:lin ang="0" scaled="1"/>
          <a:tileRect/>
        </a:gradFill>
        <a:ln w="28575">
          <a:solidFill>
            <a:schemeClr val="bg1"/>
          </a:solidFill>
        </a:ln>
      </dgm:spPr>
      <dgm:t>
        <a:bodyPr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Создание символов</a:t>
          </a:r>
        </a:p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(</a:t>
          </a:r>
          <a:r>
            <a:rPr lang="ru-RU" dirty="0" err="1" smtClean="0"/>
            <a:t>Insert</a:t>
          </a:r>
          <a:r>
            <a:rPr lang="ru-RU" dirty="0" smtClean="0"/>
            <a:t>-&gt;</a:t>
          </a:r>
          <a:r>
            <a:rPr lang="ru-RU" dirty="0" err="1" smtClean="0"/>
            <a:t>New</a:t>
          </a:r>
          <a:r>
            <a:rPr lang="ru-RU" dirty="0" smtClean="0"/>
            <a:t> </a:t>
          </a:r>
          <a:r>
            <a:rPr lang="ru-RU" dirty="0" err="1" smtClean="0"/>
            <a:t>Symbol</a:t>
          </a:r>
          <a:r>
            <a:rPr lang="ru-RU" dirty="0" smtClean="0"/>
            <a:t>, Ctrl+F8)</a:t>
          </a:r>
        </a:p>
        <a:p>
          <a:pPr algn="l" defTabSz="1866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256BFABC-159E-4D58-9E0F-FC4BB2E1BD30}" type="parTrans" cxnId="{8E8DE7B9-74AB-43FE-9F36-047EC4C04B20}">
      <dgm:prSet/>
      <dgm:spPr/>
      <dgm:t>
        <a:bodyPr/>
        <a:lstStyle/>
        <a:p>
          <a:endParaRPr lang="ru-RU"/>
        </a:p>
      </dgm:t>
    </dgm:pt>
    <dgm:pt modelId="{00BDF5D3-AE8B-4CD2-A0EF-6B637195B6D3}" type="sibTrans" cxnId="{8E8DE7B9-74AB-43FE-9F36-047EC4C04B20}">
      <dgm:prSet/>
      <dgm:spPr/>
      <dgm:t>
        <a:bodyPr/>
        <a:lstStyle/>
        <a:p>
          <a:endParaRPr lang="ru-RU"/>
        </a:p>
      </dgm:t>
    </dgm:pt>
    <dgm:pt modelId="{63B23E7C-BD95-4AFA-AFC0-65E4ADF68FC6}">
      <dgm:prSet/>
      <dgm:spPr>
        <a:gradFill flip="none" rotWithShape="0">
          <a:gsLst>
            <a:gs pos="0">
              <a:srgbClr val="FFC000">
                <a:shade val="30000"/>
                <a:satMod val="115000"/>
              </a:srgbClr>
            </a:gs>
            <a:gs pos="50000">
              <a:srgbClr val="FFC000">
                <a:shade val="67500"/>
                <a:satMod val="115000"/>
              </a:srgbClr>
            </a:gs>
            <a:gs pos="100000">
              <a:srgbClr val="FFC000">
                <a:shade val="100000"/>
                <a:satMod val="115000"/>
              </a:srgbClr>
            </a:gs>
          </a:gsLst>
          <a:lin ang="2700000" scaled="1"/>
          <a:tileRect/>
        </a:gradFill>
        <a:ln w="12700">
          <a:solidFill>
            <a:schemeClr val="bg1"/>
          </a:solidFill>
        </a:ln>
      </dgm:spPr>
      <dgm:t>
        <a:bodyPr/>
        <a:lstStyle/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Преобразование в символ</a:t>
          </a:r>
        </a:p>
        <a:p>
          <a:pPr marL="0" marR="0" indent="0" algn="ctr" defTabSz="914400" rtl="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/>
            <a:t>(</a:t>
          </a:r>
          <a:r>
            <a:rPr lang="ru-RU" dirty="0" err="1" smtClean="0"/>
            <a:t>Insert</a:t>
          </a:r>
          <a:r>
            <a:rPr lang="ru-RU" dirty="0" smtClean="0"/>
            <a:t>-&gt;</a:t>
          </a:r>
          <a:r>
            <a:rPr lang="ru-RU" dirty="0" err="1" smtClean="0"/>
            <a:t>Convert</a:t>
          </a:r>
          <a:r>
            <a:rPr lang="ru-RU" dirty="0" smtClean="0"/>
            <a:t> </a:t>
          </a:r>
          <a:r>
            <a:rPr lang="ru-RU" dirty="0" err="1" smtClean="0"/>
            <a:t>to</a:t>
          </a:r>
          <a:r>
            <a:rPr lang="ru-RU" dirty="0" smtClean="0"/>
            <a:t> </a:t>
          </a:r>
          <a:r>
            <a:rPr lang="ru-RU" dirty="0" err="1" smtClean="0"/>
            <a:t>Symbol</a:t>
          </a:r>
          <a:r>
            <a:rPr lang="ru-RU" dirty="0" smtClean="0"/>
            <a:t>, F8)</a:t>
          </a:r>
        </a:p>
      </dgm:t>
    </dgm:pt>
    <dgm:pt modelId="{1E6A7746-18CD-4C3F-9215-032D1F8DAD8E}" type="parTrans" cxnId="{E439EE3A-A15A-45CE-A3F1-67F2958A6E10}">
      <dgm:prSet/>
      <dgm:spPr/>
      <dgm:t>
        <a:bodyPr/>
        <a:lstStyle/>
        <a:p>
          <a:endParaRPr lang="ru-RU"/>
        </a:p>
      </dgm:t>
    </dgm:pt>
    <dgm:pt modelId="{7B0D4EB7-AA4A-4B33-9AE1-BD14DD6D890D}" type="sibTrans" cxnId="{E439EE3A-A15A-45CE-A3F1-67F2958A6E10}">
      <dgm:prSet/>
      <dgm:spPr/>
      <dgm:t>
        <a:bodyPr/>
        <a:lstStyle/>
        <a:p>
          <a:endParaRPr lang="ru-RU"/>
        </a:p>
      </dgm:t>
    </dgm:pt>
    <dgm:pt modelId="{292DAC82-EA6D-41E4-AEF4-9C8793E63B41}" type="pres">
      <dgm:prSet presAssocID="{5A6E594F-8BF0-4E0C-8AA5-51A5CB81AD1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318F163-165C-42FE-9847-101BA364E104}" type="pres">
      <dgm:prSet presAssocID="{F0D972C5-148B-4CF6-8F72-700AEE0411F7}" presName="parentText" presStyleLbl="node1" presStyleIdx="0" presStyleCnt="2" custLinFactY="-955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E76059-90B8-4596-A872-4A62B561DDF3}" type="pres">
      <dgm:prSet presAssocID="{00BDF5D3-AE8B-4CD2-A0EF-6B637195B6D3}" presName="spacer" presStyleCnt="0"/>
      <dgm:spPr/>
      <dgm:t>
        <a:bodyPr/>
        <a:lstStyle/>
        <a:p>
          <a:endParaRPr lang="ru-RU"/>
        </a:p>
      </dgm:t>
    </dgm:pt>
    <dgm:pt modelId="{4A3B9DBF-FC3B-4128-B8D5-43EC9B8669FF}" type="pres">
      <dgm:prSet presAssocID="{63B23E7C-BD95-4AFA-AFC0-65E4ADF68FC6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E8DE7B9-74AB-43FE-9F36-047EC4C04B20}" srcId="{5A6E594F-8BF0-4E0C-8AA5-51A5CB81AD12}" destId="{F0D972C5-148B-4CF6-8F72-700AEE0411F7}" srcOrd="0" destOrd="0" parTransId="{256BFABC-159E-4D58-9E0F-FC4BB2E1BD30}" sibTransId="{00BDF5D3-AE8B-4CD2-A0EF-6B637195B6D3}"/>
    <dgm:cxn modelId="{B385661E-9252-4DD0-AE92-F2B499FD749E}" type="presOf" srcId="{63B23E7C-BD95-4AFA-AFC0-65E4ADF68FC6}" destId="{4A3B9DBF-FC3B-4128-B8D5-43EC9B8669FF}" srcOrd="0" destOrd="0" presId="urn:microsoft.com/office/officeart/2005/8/layout/vList2"/>
    <dgm:cxn modelId="{E439EE3A-A15A-45CE-A3F1-67F2958A6E10}" srcId="{5A6E594F-8BF0-4E0C-8AA5-51A5CB81AD12}" destId="{63B23E7C-BD95-4AFA-AFC0-65E4ADF68FC6}" srcOrd="1" destOrd="0" parTransId="{1E6A7746-18CD-4C3F-9215-032D1F8DAD8E}" sibTransId="{7B0D4EB7-AA4A-4B33-9AE1-BD14DD6D890D}"/>
    <dgm:cxn modelId="{23B19601-1EB1-4F35-9E59-BFF9D7AFCD9B}" type="presOf" srcId="{F0D972C5-148B-4CF6-8F72-700AEE0411F7}" destId="{6318F163-165C-42FE-9847-101BA364E104}" srcOrd="0" destOrd="0" presId="urn:microsoft.com/office/officeart/2005/8/layout/vList2"/>
    <dgm:cxn modelId="{0D35AED5-9E10-49F7-B1EF-9C11F1219FF0}" type="presOf" srcId="{5A6E594F-8BF0-4E0C-8AA5-51A5CB81AD12}" destId="{292DAC82-EA6D-41E4-AEF4-9C8793E63B41}" srcOrd="0" destOrd="0" presId="urn:microsoft.com/office/officeart/2005/8/layout/vList2"/>
    <dgm:cxn modelId="{C09AB868-D0AB-450B-9C2B-7B573AF1FCC2}" type="presParOf" srcId="{292DAC82-EA6D-41E4-AEF4-9C8793E63B41}" destId="{6318F163-165C-42FE-9847-101BA364E104}" srcOrd="0" destOrd="0" presId="urn:microsoft.com/office/officeart/2005/8/layout/vList2"/>
    <dgm:cxn modelId="{0D5D4240-9553-4112-900F-D380D1AB3C09}" type="presParOf" srcId="{292DAC82-EA6D-41E4-AEF4-9C8793E63B41}" destId="{31E76059-90B8-4596-A872-4A62B561DDF3}" srcOrd="1" destOrd="0" presId="urn:microsoft.com/office/officeart/2005/8/layout/vList2"/>
    <dgm:cxn modelId="{A5B324AE-D36D-483C-8D95-715DF97AFDE7}" type="presParOf" srcId="{292DAC82-EA6D-41E4-AEF4-9C8793E63B41}" destId="{4A3B9DBF-FC3B-4128-B8D5-43EC9B8669FF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F7A3E804-AAB0-4933-B7F9-CA7C2663C074}" type="doc">
      <dgm:prSet loTypeId="urn:microsoft.com/office/officeart/2009/3/layout/HorizontalOrganizationChart" loCatId="hierarchy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8484E81E-5653-44AE-A8E9-F698AECF396D}">
      <dgm:prSet/>
      <dgm:spPr>
        <a:gradFill flip="none" rotWithShape="0">
          <a:gsLst>
            <a:gs pos="0">
              <a:srgbClr val="7030A0">
                <a:shade val="30000"/>
                <a:satMod val="115000"/>
              </a:srgbClr>
            </a:gs>
            <a:gs pos="50000">
              <a:srgbClr val="7030A0">
                <a:shade val="67500"/>
                <a:satMod val="115000"/>
              </a:srgbClr>
            </a:gs>
            <a:gs pos="100000">
              <a:srgbClr val="7030A0">
                <a:shade val="100000"/>
                <a:satMod val="115000"/>
              </a:srgbClr>
            </a:gs>
          </a:gsLst>
          <a:lin ang="2700000" scaled="1"/>
          <a:tileRect/>
        </a:gradFill>
      </dgm:spPr>
      <dgm:t>
        <a:bodyPr/>
        <a:lstStyle/>
        <a:p>
          <a:pPr rtl="0"/>
          <a:r>
            <a:rPr lang="ru-RU" b="0" i="1" cap="none" spc="0" dirty="0" err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File</a:t>
          </a:r>
          <a:r>
            <a:rPr lang="ru-RU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 ► </a:t>
          </a:r>
          <a:r>
            <a:rPr lang="ru-RU" b="0" i="1" cap="none" spc="0" dirty="0" err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Import</a:t>
          </a:r>
          <a:r>
            <a:rPr lang="ru-RU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 </a:t>
          </a:r>
        </a:p>
        <a:p>
          <a:pPr rtl="0"/>
          <a:r>
            <a:rPr lang="ru-RU" b="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(файл - импорт)</a:t>
          </a:r>
          <a:endParaRPr lang="ru-RU" b="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gm:t>
    </dgm:pt>
    <dgm:pt modelId="{0554EB84-7491-4B68-98E2-0466CB9E0F60}" type="parTrans" cxnId="{28441078-8180-45C5-9502-8C9964C543E7}">
      <dgm:prSet/>
      <dgm:spPr/>
      <dgm:t>
        <a:bodyPr/>
        <a:lstStyle/>
        <a:p>
          <a:endParaRPr lang="ru-RU"/>
        </a:p>
      </dgm:t>
    </dgm:pt>
    <dgm:pt modelId="{97E40A70-66EB-43AC-B92C-87CFC4058003}" type="sibTrans" cxnId="{28441078-8180-45C5-9502-8C9964C543E7}">
      <dgm:prSet/>
      <dgm:spPr/>
      <dgm:t>
        <a:bodyPr/>
        <a:lstStyle/>
        <a:p>
          <a:endParaRPr lang="ru-RU"/>
        </a:p>
      </dgm:t>
    </dgm:pt>
    <dgm:pt modelId="{05227F14-900E-4BF5-9323-49FADF9481ED}">
      <dgm:prSet/>
      <dgm:spPr>
        <a:gradFill flip="none" rotWithShape="0">
          <a:gsLst>
            <a:gs pos="0">
              <a:srgbClr val="7030A0">
                <a:tint val="66000"/>
                <a:satMod val="160000"/>
              </a:srgbClr>
            </a:gs>
            <a:gs pos="50000">
              <a:srgbClr val="7030A0">
                <a:tint val="44500"/>
                <a:satMod val="160000"/>
              </a:srgbClr>
            </a:gs>
            <a:gs pos="100000">
              <a:srgbClr val="7030A0">
                <a:tint val="23500"/>
                <a:satMod val="160000"/>
              </a:srgbClr>
            </a:gs>
          </a:gsLst>
          <a:lin ang="2700000" scaled="1"/>
          <a:tileRect/>
        </a:gradFill>
      </dgm:spPr>
      <dgm:t>
        <a:bodyPr/>
        <a:lstStyle/>
        <a:p>
          <a:pPr rtl="0"/>
          <a:r>
            <a:rPr lang="en-US" b="1" dirty="0" smtClean="0"/>
            <a:t>Import Video                  </a:t>
          </a:r>
        </a:p>
        <a:p>
          <a:pPr rtl="0"/>
          <a:r>
            <a:rPr lang="en-US" dirty="0" smtClean="0"/>
            <a:t> </a:t>
          </a:r>
          <a:r>
            <a:rPr lang="ru-RU" dirty="0" smtClean="0"/>
            <a:t>Импорт видео</a:t>
          </a:r>
          <a:endParaRPr lang="ru-RU" dirty="0"/>
        </a:p>
      </dgm:t>
    </dgm:pt>
    <dgm:pt modelId="{005554BA-5736-4DFD-B071-8E515B95E4D4}" type="parTrans" cxnId="{B1D07B0A-56F3-4C19-A3A9-1997A5B2F657}">
      <dgm:prSet/>
      <dgm:spPr/>
      <dgm:t>
        <a:bodyPr/>
        <a:lstStyle/>
        <a:p>
          <a:endParaRPr lang="ru-RU"/>
        </a:p>
      </dgm:t>
    </dgm:pt>
    <dgm:pt modelId="{0AD90EC8-EB02-4997-BC0E-C27E8D4ABF9A}" type="sibTrans" cxnId="{B1D07B0A-56F3-4C19-A3A9-1997A5B2F657}">
      <dgm:prSet/>
      <dgm:spPr/>
      <dgm:t>
        <a:bodyPr/>
        <a:lstStyle/>
        <a:p>
          <a:endParaRPr lang="ru-RU"/>
        </a:p>
      </dgm:t>
    </dgm:pt>
    <dgm:pt modelId="{0A14CE8D-0B99-4DAA-8445-D5CD34DC86C9}">
      <dgm:prSet/>
      <dgm:spPr>
        <a:gradFill flip="none" rotWithShape="0">
          <a:gsLst>
            <a:gs pos="0">
              <a:srgbClr val="7030A0">
                <a:tint val="66000"/>
                <a:satMod val="160000"/>
              </a:srgbClr>
            </a:gs>
            <a:gs pos="50000">
              <a:srgbClr val="7030A0">
                <a:tint val="44500"/>
                <a:satMod val="160000"/>
              </a:srgbClr>
            </a:gs>
            <a:gs pos="100000">
              <a:srgbClr val="7030A0">
                <a:tint val="23500"/>
                <a:satMod val="160000"/>
              </a:srgbClr>
            </a:gs>
          </a:gsLst>
          <a:lin ang="2700000" scaled="1"/>
          <a:tileRect/>
        </a:gradFill>
      </dgm:spPr>
      <dgm:t>
        <a:bodyPr/>
        <a:lstStyle/>
        <a:p>
          <a:pPr rtl="0"/>
          <a:r>
            <a:rPr lang="en-US" b="1" dirty="0" smtClean="0"/>
            <a:t>Import to Stage </a:t>
          </a:r>
        </a:p>
        <a:p>
          <a:pPr rtl="0"/>
          <a:r>
            <a:rPr lang="ru-RU" dirty="0" smtClean="0"/>
            <a:t>Импортировать на сцену</a:t>
          </a:r>
          <a:endParaRPr lang="ru-RU" dirty="0"/>
        </a:p>
      </dgm:t>
    </dgm:pt>
    <dgm:pt modelId="{E73496FD-9E7E-4D53-9230-C476095F8F43}" type="parTrans" cxnId="{F1B50BAB-5F18-4FF8-879E-9A296FF849EA}">
      <dgm:prSet/>
      <dgm:spPr/>
      <dgm:t>
        <a:bodyPr/>
        <a:lstStyle/>
        <a:p>
          <a:endParaRPr lang="ru-RU"/>
        </a:p>
      </dgm:t>
    </dgm:pt>
    <dgm:pt modelId="{44992036-5A52-4B98-81E2-C56F2878035E}" type="sibTrans" cxnId="{F1B50BAB-5F18-4FF8-879E-9A296FF849EA}">
      <dgm:prSet/>
      <dgm:spPr/>
      <dgm:t>
        <a:bodyPr/>
        <a:lstStyle/>
        <a:p>
          <a:endParaRPr lang="ru-RU"/>
        </a:p>
      </dgm:t>
    </dgm:pt>
    <dgm:pt modelId="{6C1F2468-500F-4DDD-BA5E-C9558B55020E}">
      <dgm:prSet/>
      <dgm:spPr>
        <a:gradFill flip="none" rotWithShape="0">
          <a:gsLst>
            <a:gs pos="0">
              <a:srgbClr val="7030A0">
                <a:tint val="66000"/>
                <a:satMod val="160000"/>
              </a:srgbClr>
            </a:gs>
            <a:gs pos="50000">
              <a:srgbClr val="7030A0">
                <a:tint val="44500"/>
                <a:satMod val="160000"/>
              </a:srgbClr>
            </a:gs>
            <a:gs pos="100000">
              <a:srgbClr val="7030A0">
                <a:tint val="23500"/>
                <a:satMod val="160000"/>
              </a:srgbClr>
            </a:gs>
          </a:gsLst>
          <a:lin ang="2700000" scaled="1"/>
          <a:tileRect/>
        </a:gradFill>
      </dgm:spPr>
      <dgm:t>
        <a:bodyPr/>
        <a:lstStyle/>
        <a:p>
          <a:pPr rtl="0"/>
          <a:r>
            <a:rPr lang="en-US" b="1" dirty="0" smtClean="0"/>
            <a:t>Import to Library</a:t>
          </a:r>
        </a:p>
        <a:p>
          <a:pPr rtl="0"/>
          <a:r>
            <a:rPr lang="ru-RU" dirty="0" smtClean="0"/>
            <a:t>Импортировать в библиотеку</a:t>
          </a:r>
          <a:endParaRPr lang="ru-RU" dirty="0"/>
        </a:p>
      </dgm:t>
    </dgm:pt>
    <dgm:pt modelId="{D482E6B3-BE91-4D09-8FEC-EC9F1CE6013E}" type="parTrans" cxnId="{5E353EBA-D218-44B0-89C9-4D47F5D5F4BC}">
      <dgm:prSet/>
      <dgm:spPr/>
      <dgm:t>
        <a:bodyPr/>
        <a:lstStyle/>
        <a:p>
          <a:endParaRPr lang="ru-RU"/>
        </a:p>
      </dgm:t>
    </dgm:pt>
    <dgm:pt modelId="{FF36AE0B-10E6-4618-BAA4-344641F043EB}" type="sibTrans" cxnId="{5E353EBA-D218-44B0-89C9-4D47F5D5F4BC}">
      <dgm:prSet/>
      <dgm:spPr/>
      <dgm:t>
        <a:bodyPr/>
        <a:lstStyle/>
        <a:p>
          <a:endParaRPr lang="ru-RU"/>
        </a:p>
      </dgm:t>
    </dgm:pt>
    <dgm:pt modelId="{A66FBB25-DA95-4526-A991-79986F0DBCEC}">
      <dgm:prSet/>
      <dgm:spPr>
        <a:gradFill flip="none" rotWithShape="0">
          <a:gsLst>
            <a:gs pos="0">
              <a:srgbClr val="7030A0">
                <a:tint val="66000"/>
                <a:satMod val="160000"/>
              </a:srgbClr>
            </a:gs>
            <a:gs pos="50000">
              <a:srgbClr val="7030A0">
                <a:tint val="44500"/>
                <a:satMod val="160000"/>
              </a:srgbClr>
            </a:gs>
            <a:gs pos="100000">
              <a:srgbClr val="7030A0">
                <a:tint val="23500"/>
                <a:satMod val="160000"/>
              </a:srgbClr>
            </a:gs>
          </a:gsLst>
          <a:lin ang="2700000" scaled="1"/>
          <a:tileRect/>
        </a:gradFill>
      </dgm:spPr>
      <dgm:t>
        <a:bodyPr/>
        <a:lstStyle/>
        <a:p>
          <a:pPr rtl="0"/>
          <a:r>
            <a:rPr lang="en-US" b="1" dirty="0" smtClean="0"/>
            <a:t>Open External Library</a:t>
          </a:r>
        </a:p>
        <a:p>
          <a:pPr rtl="0"/>
          <a:r>
            <a:rPr lang="ru-RU" dirty="0" smtClean="0"/>
            <a:t>Открыть библиотеку другого документа</a:t>
          </a:r>
          <a:endParaRPr lang="ru-RU" dirty="0"/>
        </a:p>
      </dgm:t>
    </dgm:pt>
    <dgm:pt modelId="{6BCC98DE-E4D9-4874-8C65-0ED75EF12B21}" type="parTrans" cxnId="{0057EC0E-033B-46C8-B260-F81F6B9BF2F1}">
      <dgm:prSet/>
      <dgm:spPr/>
      <dgm:t>
        <a:bodyPr/>
        <a:lstStyle/>
        <a:p>
          <a:endParaRPr lang="ru-RU"/>
        </a:p>
      </dgm:t>
    </dgm:pt>
    <dgm:pt modelId="{A3055013-4CE2-4831-9DFC-8B60FA7348B2}" type="sibTrans" cxnId="{0057EC0E-033B-46C8-B260-F81F6B9BF2F1}">
      <dgm:prSet/>
      <dgm:spPr/>
      <dgm:t>
        <a:bodyPr/>
        <a:lstStyle/>
        <a:p>
          <a:endParaRPr lang="ru-RU"/>
        </a:p>
      </dgm:t>
    </dgm:pt>
    <dgm:pt modelId="{7B3F0566-C732-4353-8BDF-EC297A8D7C73}" type="pres">
      <dgm:prSet presAssocID="{F7A3E804-AAB0-4933-B7F9-CA7C2663C07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46AB8E9-9A6B-41E4-9CDF-76C763035EA1}" type="pres">
      <dgm:prSet presAssocID="{8484E81E-5653-44AE-A8E9-F698AECF396D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0D907C4C-8BDB-4BA3-B670-2E6D8B1AF202}" type="pres">
      <dgm:prSet presAssocID="{8484E81E-5653-44AE-A8E9-F698AECF396D}" presName="rootComposite1" presStyleCnt="0"/>
      <dgm:spPr/>
      <dgm:t>
        <a:bodyPr/>
        <a:lstStyle/>
        <a:p>
          <a:endParaRPr lang="ru-RU"/>
        </a:p>
      </dgm:t>
    </dgm:pt>
    <dgm:pt modelId="{7C8EDF33-250F-4CE4-97AF-219E71FDB0DA}" type="pres">
      <dgm:prSet presAssocID="{8484E81E-5653-44AE-A8E9-F698AECF396D}" presName="rootText1" presStyleLbl="node0" presStyleIdx="0" presStyleCnt="1" custScaleX="698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E017D5F-435C-4DE2-8A38-C40C7AB434CC}" type="pres">
      <dgm:prSet presAssocID="{8484E81E-5653-44AE-A8E9-F698AECF396D}" presName="rootConnector1" presStyleLbl="node1" presStyleIdx="0" presStyleCnt="0"/>
      <dgm:spPr/>
      <dgm:t>
        <a:bodyPr/>
        <a:lstStyle/>
        <a:p>
          <a:endParaRPr lang="ru-RU"/>
        </a:p>
      </dgm:t>
    </dgm:pt>
    <dgm:pt modelId="{5C9965CF-7358-47E4-8F05-4779D6301678}" type="pres">
      <dgm:prSet presAssocID="{8484E81E-5653-44AE-A8E9-F698AECF396D}" presName="hierChild2" presStyleCnt="0"/>
      <dgm:spPr/>
      <dgm:t>
        <a:bodyPr/>
        <a:lstStyle/>
        <a:p>
          <a:endParaRPr lang="ru-RU"/>
        </a:p>
      </dgm:t>
    </dgm:pt>
    <dgm:pt modelId="{747F268A-B459-4DEF-8B41-6CB44FA279AB}" type="pres">
      <dgm:prSet presAssocID="{E73496FD-9E7E-4D53-9230-C476095F8F43}" presName="Name64" presStyleLbl="parChTrans1D2" presStyleIdx="0" presStyleCnt="4"/>
      <dgm:spPr/>
      <dgm:t>
        <a:bodyPr/>
        <a:lstStyle/>
        <a:p>
          <a:endParaRPr lang="ru-RU"/>
        </a:p>
      </dgm:t>
    </dgm:pt>
    <dgm:pt modelId="{C1C8BA97-461A-4AD2-A9F7-FA67117A2FA2}" type="pres">
      <dgm:prSet presAssocID="{0A14CE8D-0B99-4DAA-8445-D5CD34DC86C9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93B417E9-A4A5-4274-9333-4402435AFFAA}" type="pres">
      <dgm:prSet presAssocID="{0A14CE8D-0B99-4DAA-8445-D5CD34DC86C9}" presName="rootComposite" presStyleCnt="0"/>
      <dgm:spPr/>
      <dgm:t>
        <a:bodyPr/>
        <a:lstStyle/>
        <a:p>
          <a:endParaRPr lang="ru-RU"/>
        </a:p>
      </dgm:t>
    </dgm:pt>
    <dgm:pt modelId="{6BF06D61-CF99-4D3B-8A10-F427CD318A19}" type="pres">
      <dgm:prSet presAssocID="{0A14CE8D-0B99-4DAA-8445-D5CD34DC86C9}" presName="rootText" presStyleLbl="node2" presStyleIdx="0" presStyleCnt="4" custScaleX="14458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D820E24-B59A-493D-9981-56417BC68E27}" type="pres">
      <dgm:prSet presAssocID="{0A14CE8D-0B99-4DAA-8445-D5CD34DC86C9}" presName="rootConnector" presStyleLbl="node2" presStyleIdx="0" presStyleCnt="4"/>
      <dgm:spPr/>
      <dgm:t>
        <a:bodyPr/>
        <a:lstStyle/>
        <a:p>
          <a:endParaRPr lang="ru-RU"/>
        </a:p>
      </dgm:t>
    </dgm:pt>
    <dgm:pt modelId="{3A663D3B-4A36-404E-A5BC-9A465EEF41EF}" type="pres">
      <dgm:prSet presAssocID="{0A14CE8D-0B99-4DAA-8445-D5CD34DC86C9}" presName="hierChild4" presStyleCnt="0"/>
      <dgm:spPr/>
      <dgm:t>
        <a:bodyPr/>
        <a:lstStyle/>
        <a:p>
          <a:endParaRPr lang="ru-RU"/>
        </a:p>
      </dgm:t>
    </dgm:pt>
    <dgm:pt modelId="{53BBD793-5949-4D2C-9912-8CEB58B86C65}" type="pres">
      <dgm:prSet presAssocID="{0A14CE8D-0B99-4DAA-8445-D5CD34DC86C9}" presName="hierChild5" presStyleCnt="0"/>
      <dgm:spPr/>
      <dgm:t>
        <a:bodyPr/>
        <a:lstStyle/>
        <a:p>
          <a:endParaRPr lang="ru-RU"/>
        </a:p>
      </dgm:t>
    </dgm:pt>
    <dgm:pt modelId="{4889C79A-A7D3-42BE-9468-31E6CBBCEFE2}" type="pres">
      <dgm:prSet presAssocID="{D482E6B3-BE91-4D09-8FEC-EC9F1CE6013E}" presName="Name64" presStyleLbl="parChTrans1D2" presStyleIdx="1" presStyleCnt="4"/>
      <dgm:spPr/>
      <dgm:t>
        <a:bodyPr/>
        <a:lstStyle/>
        <a:p>
          <a:endParaRPr lang="ru-RU"/>
        </a:p>
      </dgm:t>
    </dgm:pt>
    <dgm:pt modelId="{86A88891-038E-4E92-9D1F-8BEDCF980217}" type="pres">
      <dgm:prSet presAssocID="{6C1F2468-500F-4DDD-BA5E-C9558B55020E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FB809A19-C748-4FD8-9104-774E1BE34089}" type="pres">
      <dgm:prSet presAssocID="{6C1F2468-500F-4DDD-BA5E-C9558B55020E}" presName="rootComposite" presStyleCnt="0"/>
      <dgm:spPr/>
      <dgm:t>
        <a:bodyPr/>
        <a:lstStyle/>
        <a:p>
          <a:endParaRPr lang="ru-RU"/>
        </a:p>
      </dgm:t>
    </dgm:pt>
    <dgm:pt modelId="{866D6CBA-D43B-4281-AABD-B881FD007686}" type="pres">
      <dgm:prSet presAssocID="{6C1F2468-500F-4DDD-BA5E-C9558B55020E}" presName="rootText" presStyleLbl="node2" presStyleIdx="1" presStyleCnt="4" custScaleX="14458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E096CE7-C5BB-442B-BBC6-3CC547D623FA}" type="pres">
      <dgm:prSet presAssocID="{6C1F2468-500F-4DDD-BA5E-C9558B55020E}" presName="rootConnector" presStyleLbl="node2" presStyleIdx="1" presStyleCnt="4"/>
      <dgm:spPr/>
      <dgm:t>
        <a:bodyPr/>
        <a:lstStyle/>
        <a:p>
          <a:endParaRPr lang="ru-RU"/>
        </a:p>
      </dgm:t>
    </dgm:pt>
    <dgm:pt modelId="{6790E79D-C8E9-477C-8489-35BF7270AE28}" type="pres">
      <dgm:prSet presAssocID="{6C1F2468-500F-4DDD-BA5E-C9558B55020E}" presName="hierChild4" presStyleCnt="0"/>
      <dgm:spPr/>
      <dgm:t>
        <a:bodyPr/>
        <a:lstStyle/>
        <a:p>
          <a:endParaRPr lang="ru-RU"/>
        </a:p>
      </dgm:t>
    </dgm:pt>
    <dgm:pt modelId="{431BA787-1CE8-451A-B687-D38B53E8AEEB}" type="pres">
      <dgm:prSet presAssocID="{6C1F2468-500F-4DDD-BA5E-C9558B55020E}" presName="hierChild5" presStyleCnt="0"/>
      <dgm:spPr/>
      <dgm:t>
        <a:bodyPr/>
        <a:lstStyle/>
        <a:p>
          <a:endParaRPr lang="ru-RU"/>
        </a:p>
      </dgm:t>
    </dgm:pt>
    <dgm:pt modelId="{7172D389-058E-4A28-927F-B6A09A8E93CC}" type="pres">
      <dgm:prSet presAssocID="{6BCC98DE-E4D9-4874-8C65-0ED75EF12B21}" presName="Name64" presStyleLbl="parChTrans1D2" presStyleIdx="2" presStyleCnt="4"/>
      <dgm:spPr/>
      <dgm:t>
        <a:bodyPr/>
        <a:lstStyle/>
        <a:p>
          <a:endParaRPr lang="ru-RU"/>
        </a:p>
      </dgm:t>
    </dgm:pt>
    <dgm:pt modelId="{7A06AA2E-5813-42B2-9348-6F372B110F55}" type="pres">
      <dgm:prSet presAssocID="{A66FBB25-DA95-4526-A991-79986F0DBCEC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888326C8-2ACD-4C9A-836D-1320F8EF7B79}" type="pres">
      <dgm:prSet presAssocID="{A66FBB25-DA95-4526-A991-79986F0DBCEC}" presName="rootComposite" presStyleCnt="0"/>
      <dgm:spPr/>
      <dgm:t>
        <a:bodyPr/>
        <a:lstStyle/>
        <a:p>
          <a:endParaRPr lang="ru-RU"/>
        </a:p>
      </dgm:t>
    </dgm:pt>
    <dgm:pt modelId="{2D40370C-17FA-42FF-9EB2-16062F937B39}" type="pres">
      <dgm:prSet presAssocID="{A66FBB25-DA95-4526-A991-79986F0DBCEC}" presName="rootText" presStyleLbl="node2" presStyleIdx="2" presStyleCnt="4" custScaleX="14458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AF7297A-4FC6-45B5-8F29-6B572B573076}" type="pres">
      <dgm:prSet presAssocID="{A66FBB25-DA95-4526-A991-79986F0DBCEC}" presName="rootConnector" presStyleLbl="node2" presStyleIdx="2" presStyleCnt="4"/>
      <dgm:spPr/>
      <dgm:t>
        <a:bodyPr/>
        <a:lstStyle/>
        <a:p>
          <a:endParaRPr lang="ru-RU"/>
        </a:p>
      </dgm:t>
    </dgm:pt>
    <dgm:pt modelId="{713C63DD-C13B-43B1-83BC-6C935F2AFB89}" type="pres">
      <dgm:prSet presAssocID="{A66FBB25-DA95-4526-A991-79986F0DBCEC}" presName="hierChild4" presStyleCnt="0"/>
      <dgm:spPr/>
      <dgm:t>
        <a:bodyPr/>
        <a:lstStyle/>
        <a:p>
          <a:endParaRPr lang="ru-RU"/>
        </a:p>
      </dgm:t>
    </dgm:pt>
    <dgm:pt modelId="{C4546464-884D-4D58-8A45-79C3E46E9FF6}" type="pres">
      <dgm:prSet presAssocID="{A66FBB25-DA95-4526-A991-79986F0DBCEC}" presName="hierChild5" presStyleCnt="0"/>
      <dgm:spPr/>
      <dgm:t>
        <a:bodyPr/>
        <a:lstStyle/>
        <a:p>
          <a:endParaRPr lang="ru-RU"/>
        </a:p>
      </dgm:t>
    </dgm:pt>
    <dgm:pt modelId="{F7713FDA-F766-4DD6-87C9-FC20A5FDAB33}" type="pres">
      <dgm:prSet presAssocID="{005554BA-5736-4DFD-B071-8E515B95E4D4}" presName="Name64" presStyleLbl="parChTrans1D2" presStyleIdx="3" presStyleCnt="4"/>
      <dgm:spPr/>
      <dgm:t>
        <a:bodyPr/>
        <a:lstStyle/>
        <a:p>
          <a:endParaRPr lang="ru-RU"/>
        </a:p>
      </dgm:t>
    </dgm:pt>
    <dgm:pt modelId="{FCD3ADA4-2060-4B57-92EC-14168B7732D3}" type="pres">
      <dgm:prSet presAssocID="{05227F14-900E-4BF5-9323-49FADF9481ED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3497E761-A1EB-4394-870D-FD898F25B145}" type="pres">
      <dgm:prSet presAssocID="{05227F14-900E-4BF5-9323-49FADF9481ED}" presName="rootComposite" presStyleCnt="0"/>
      <dgm:spPr/>
      <dgm:t>
        <a:bodyPr/>
        <a:lstStyle/>
        <a:p>
          <a:endParaRPr lang="ru-RU"/>
        </a:p>
      </dgm:t>
    </dgm:pt>
    <dgm:pt modelId="{746B4025-2AD2-4B34-BF49-37EB5500F385}" type="pres">
      <dgm:prSet presAssocID="{05227F14-900E-4BF5-9323-49FADF9481ED}" presName="rootText" presStyleLbl="node2" presStyleIdx="3" presStyleCnt="4" custScaleX="14458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A63561E-E590-435A-A6DB-B22D332DF365}" type="pres">
      <dgm:prSet presAssocID="{05227F14-900E-4BF5-9323-49FADF9481ED}" presName="rootConnector" presStyleLbl="node2" presStyleIdx="3" presStyleCnt="4"/>
      <dgm:spPr/>
      <dgm:t>
        <a:bodyPr/>
        <a:lstStyle/>
        <a:p>
          <a:endParaRPr lang="ru-RU"/>
        </a:p>
      </dgm:t>
    </dgm:pt>
    <dgm:pt modelId="{34D946D9-300C-4C37-AA54-BDAA4C292E89}" type="pres">
      <dgm:prSet presAssocID="{05227F14-900E-4BF5-9323-49FADF9481ED}" presName="hierChild4" presStyleCnt="0"/>
      <dgm:spPr/>
      <dgm:t>
        <a:bodyPr/>
        <a:lstStyle/>
        <a:p>
          <a:endParaRPr lang="ru-RU"/>
        </a:p>
      </dgm:t>
    </dgm:pt>
    <dgm:pt modelId="{266E1B60-2C88-4A60-AF3E-8525E81397EE}" type="pres">
      <dgm:prSet presAssocID="{05227F14-900E-4BF5-9323-49FADF9481ED}" presName="hierChild5" presStyleCnt="0"/>
      <dgm:spPr/>
      <dgm:t>
        <a:bodyPr/>
        <a:lstStyle/>
        <a:p>
          <a:endParaRPr lang="ru-RU"/>
        </a:p>
      </dgm:t>
    </dgm:pt>
    <dgm:pt modelId="{28E24058-BC40-4EBD-940C-4AE92BDD245D}" type="pres">
      <dgm:prSet presAssocID="{8484E81E-5653-44AE-A8E9-F698AECF396D}" presName="hierChild3" presStyleCnt="0"/>
      <dgm:spPr/>
      <dgm:t>
        <a:bodyPr/>
        <a:lstStyle/>
        <a:p>
          <a:endParaRPr lang="ru-RU"/>
        </a:p>
      </dgm:t>
    </dgm:pt>
  </dgm:ptLst>
  <dgm:cxnLst>
    <dgm:cxn modelId="{5BBF73D2-CE40-4D9F-8AAC-416A08FA613F}" type="presOf" srcId="{8484E81E-5653-44AE-A8E9-F698AECF396D}" destId="{CE017D5F-435C-4DE2-8A38-C40C7AB434CC}" srcOrd="1" destOrd="0" presId="urn:microsoft.com/office/officeart/2009/3/layout/HorizontalOrganizationChart"/>
    <dgm:cxn modelId="{B1D07B0A-56F3-4C19-A3A9-1997A5B2F657}" srcId="{8484E81E-5653-44AE-A8E9-F698AECF396D}" destId="{05227F14-900E-4BF5-9323-49FADF9481ED}" srcOrd="3" destOrd="0" parTransId="{005554BA-5736-4DFD-B071-8E515B95E4D4}" sibTransId="{0AD90EC8-EB02-4997-BC0E-C27E8D4ABF9A}"/>
    <dgm:cxn modelId="{2B6F7CDD-CFB7-4E99-A49A-97676A937116}" type="presOf" srcId="{6C1F2468-500F-4DDD-BA5E-C9558B55020E}" destId="{6E096CE7-C5BB-442B-BBC6-3CC547D623FA}" srcOrd="1" destOrd="0" presId="urn:microsoft.com/office/officeart/2009/3/layout/HorizontalOrganizationChart"/>
    <dgm:cxn modelId="{DB701386-3B23-4B71-91E2-E5EC0E3B2AAC}" type="presOf" srcId="{A66FBB25-DA95-4526-A991-79986F0DBCEC}" destId="{2D40370C-17FA-42FF-9EB2-16062F937B39}" srcOrd="0" destOrd="0" presId="urn:microsoft.com/office/officeart/2009/3/layout/HorizontalOrganizationChart"/>
    <dgm:cxn modelId="{7C9859F3-0142-4C9A-BC19-193FEA586D92}" type="presOf" srcId="{0A14CE8D-0B99-4DAA-8445-D5CD34DC86C9}" destId="{5D820E24-B59A-493D-9981-56417BC68E27}" srcOrd="1" destOrd="0" presId="urn:microsoft.com/office/officeart/2009/3/layout/HorizontalOrganizationChart"/>
    <dgm:cxn modelId="{6FF05391-7BA6-4ECB-BB02-EA24A00C4505}" type="presOf" srcId="{E73496FD-9E7E-4D53-9230-C476095F8F43}" destId="{747F268A-B459-4DEF-8B41-6CB44FA279AB}" srcOrd="0" destOrd="0" presId="urn:microsoft.com/office/officeart/2009/3/layout/HorizontalOrganizationChart"/>
    <dgm:cxn modelId="{5E353EBA-D218-44B0-89C9-4D47F5D5F4BC}" srcId="{8484E81E-5653-44AE-A8E9-F698AECF396D}" destId="{6C1F2468-500F-4DDD-BA5E-C9558B55020E}" srcOrd="1" destOrd="0" parTransId="{D482E6B3-BE91-4D09-8FEC-EC9F1CE6013E}" sibTransId="{FF36AE0B-10E6-4618-BAA4-344641F043EB}"/>
    <dgm:cxn modelId="{9B8412E0-5F30-4489-AE15-634A644E2C92}" type="presOf" srcId="{6C1F2468-500F-4DDD-BA5E-C9558B55020E}" destId="{866D6CBA-D43B-4281-AABD-B881FD007686}" srcOrd="0" destOrd="0" presId="urn:microsoft.com/office/officeart/2009/3/layout/HorizontalOrganizationChart"/>
    <dgm:cxn modelId="{24712B9E-C210-48D5-9A48-46889AC4FADC}" type="presOf" srcId="{05227F14-900E-4BF5-9323-49FADF9481ED}" destId="{9A63561E-E590-435A-A6DB-B22D332DF365}" srcOrd="1" destOrd="0" presId="urn:microsoft.com/office/officeart/2009/3/layout/HorizontalOrganizationChart"/>
    <dgm:cxn modelId="{7A89BE8E-53C3-4800-9842-53687A038DC1}" type="presOf" srcId="{005554BA-5736-4DFD-B071-8E515B95E4D4}" destId="{F7713FDA-F766-4DD6-87C9-FC20A5FDAB33}" srcOrd="0" destOrd="0" presId="urn:microsoft.com/office/officeart/2009/3/layout/HorizontalOrganizationChart"/>
    <dgm:cxn modelId="{D8DA369A-39A2-44A8-B876-46DA44070DAB}" type="presOf" srcId="{0A14CE8D-0B99-4DAA-8445-D5CD34DC86C9}" destId="{6BF06D61-CF99-4D3B-8A10-F427CD318A19}" srcOrd="0" destOrd="0" presId="urn:microsoft.com/office/officeart/2009/3/layout/HorizontalOrganizationChart"/>
    <dgm:cxn modelId="{A65A38E5-1CAD-4019-B41F-ADA2F8721850}" type="presOf" srcId="{F7A3E804-AAB0-4933-B7F9-CA7C2663C074}" destId="{7B3F0566-C732-4353-8BDF-EC297A8D7C73}" srcOrd="0" destOrd="0" presId="urn:microsoft.com/office/officeart/2009/3/layout/HorizontalOrganizationChart"/>
    <dgm:cxn modelId="{F1B50BAB-5F18-4FF8-879E-9A296FF849EA}" srcId="{8484E81E-5653-44AE-A8E9-F698AECF396D}" destId="{0A14CE8D-0B99-4DAA-8445-D5CD34DC86C9}" srcOrd="0" destOrd="0" parTransId="{E73496FD-9E7E-4D53-9230-C476095F8F43}" sibTransId="{44992036-5A52-4B98-81E2-C56F2878035E}"/>
    <dgm:cxn modelId="{123F1F21-AA05-4502-8390-FC3AEBB1B992}" type="presOf" srcId="{D482E6B3-BE91-4D09-8FEC-EC9F1CE6013E}" destId="{4889C79A-A7D3-42BE-9468-31E6CBBCEFE2}" srcOrd="0" destOrd="0" presId="urn:microsoft.com/office/officeart/2009/3/layout/HorizontalOrganizationChart"/>
    <dgm:cxn modelId="{AE53A9BF-317D-4E54-8276-290B97C4D241}" type="presOf" srcId="{8484E81E-5653-44AE-A8E9-F698AECF396D}" destId="{7C8EDF33-250F-4CE4-97AF-219E71FDB0DA}" srcOrd="0" destOrd="0" presId="urn:microsoft.com/office/officeart/2009/3/layout/HorizontalOrganizationChart"/>
    <dgm:cxn modelId="{9221CB9A-467F-48F8-9ECE-8A8CB44ABFAB}" type="presOf" srcId="{05227F14-900E-4BF5-9323-49FADF9481ED}" destId="{746B4025-2AD2-4B34-BF49-37EB5500F385}" srcOrd="0" destOrd="0" presId="urn:microsoft.com/office/officeart/2009/3/layout/HorizontalOrganizationChart"/>
    <dgm:cxn modelId="{6CA157DA-B039-4E18-B10D-60C3F893C3EF}" type="presOf" srcId="{6BCC98DE-E4D9-4874-8C65-0ED75EF12B21}" destId="{7172D389-058E-4A28-927F-B6A09A8E93CC}" srcOrd="0" destOrd="0" presId="urn:microsoft.com/office/officeart/2009/3/layout/HorizontalOrganizationChart"/>
    <dgm:cxn modelId="{0057EC0E-033B-46C8-B260-F81F6B9BF2F1}" srcId="{8484E81E-5653-44AE-A8E9-F698AECF396D}" destId="{A66FBB25-DA95-4526-A991-79986F0DBCEC}" srcOrd="2" destOrd="0" parTransId="{6BCC98DE-E4D9-4874-8C65-0ED75EF12B21}" sibTransId="{A3055013-4CE2-4831-9DFC-8B60FA7348B2}"/>
    <dgm:cxn modelId="{28441078-8180-45C5-9502-8C9964C543E7}" srcId="{F7A3E804-AAB0-4933-B7F9-CA7C2663C074}" destId="{8484E81E-5653-44AE-A8E9-F698AECF396D}" srcOrd="0" destOrd="0" parTransId="{0554EB84-7491-4B68-98E2-0466CB9E0F60}" sibTransId="{97E40A70-66EB-43AC-B92C-87CFC4058003}"/>
    <dgm:cxn modelId="{A2F5106E-7E5D-490F-A795-DAD294946B01}" type="presOf" srcId="{A66FBB25-DA95-4526-A991-79986F0DBCEC}" destId="{8AF7297A-4FC6-45B5-8F29-6B572B573076}" srcOrd="1" destOrd="0" presId="urn:microsoft.com/office/officeart/2009/3/layout/HorizontalOrganizationChart"/>
    <dgm:cxn modelId="{8C163583-B97E-458A-BE6C-AAF3E9C9C9B2}" type="presParOf" srcId="{7B3F0566-C732-4353-8BDF-EC297A8D7C73}" destId="{346AB8E9-9A6B-41E4-9CDF-76C763035EA1}" srcOrd="0" destOrd="0" presId="urn:microsoft.com/office/officeart/2009/3/layout/HorizontalOrganizationChart"/>
    <dgm:cxn modelId="{D7F31AA7-44B2-4CC4-808D-744F3FB54464}" type="presParOf" srcId="{346AB8E9-9A6B-41E4-9CDF-76C763035EA1}" destId="{0D907C4C-8BDB-4BA3-B670-2E6D8B1AF202}" srcOrd="0" destOrd="0" presId="urn:microsoft.com/office/officeart/2009/3/layout/HorizontalOrganizationChart"/>
    <dgm:cxn modelId="{DA6BE936-5C79-4FEF-A32A-7C8F3D7E298F}" type="presParOf" srcId="{0D907C4C-8BDB-4BA3-B670-2E6D8B1AF202}" destId="{7C8EDF33-250F-4CE4-97AF-219E71FDB0DA}" srcOrd="0" destOrd="0" presId="urn:microsoft.com/office/officeart/2009/3/layout/HorizontalOrganizationChart"/>
    <dgm:cxn modelId="{8D9A0C23-82AB-46CD-87B5-3D0205FE1CF3}" type="presParOf" srcId="{0D907C4C-8BDB-4BA3-B670-2E6D8B1AF202}" destId="{CE017D5F-435C-4DE2-8A38-C40C7AB434CC}" srcOrd="1" destOrd="0" presId="urn:microsoft.com/office/officeart/2009/3/layout/HorizontalOrganizationChart"/>
    <dgm:cxn modelId="{EDDBF787-7E35-4255-A491-8B3782E8E436}" type="presParOf" srcId="{346AB8E9-9A6B-41E4-9CDF-76C763035EA1}" destId="{5C9965CF-7358-47E4-8F05-4779D6301678}" srcOrd="1" destOrd="0" presId="urn:microsoft.com/office/officeart/2009/3/layout/HorizontalOrganizationChart"/>
    <dgm:cxn modelId="{C5BA8712-FC7E-409A-A55B-3843BEF42D88}" type="presParOf" srcId="{5C9965CF-7358-47E4-8F05-4779D6301678}" destId="{747F268A-B459-4DEF-8B41-6CB44FA279AB}" srcOrd="0" destOrd="0" presId="urn:microsoft.com/office/officeart/2009/3/layout/HorizontalOrganizationChart"/>
    <dgm:cxn modelId="{07D37CD6-3108-4BAF-8BB3-D9AA87CD6B8F}" type="presParOf" srcId="{5C9965CF-7358-47E4-8F05-4779D6301678}" destId="{C1C8BA97-461A-4AD2-A9F7-FA67117A2FA2}" srcOrd="1" destOrd="0" presId="urn:microsoft.com/office/officeart/2009/3/layout/HorizontalOrganizationChart"/>
    <dgm:cxn modelId="{E277C08E-6336-48A0-BAE4-681E272A691F}" type="presParOf" srcId="{C1C8BA97-461A-4AD2-A9F7-FA67117A2FA2}" destId="{93B417E9-A4A5-4274-9333-4402435AFFAA}" srcOrd="0" destOrd="0" presId="urn:microsoft.com/office/officeart/2009/3/layout/HorizontalOrganizationChart"/>
    <dgm:cxn modelId="{A0CFC7C6-D6E7-4812-8CF4-7FA6F5D5AC9A}" type="presParOf" srcId="{93B417E9-A4A5-4274-9333-4402435AFFAA}" destId="{6BF06D61-CF99-4D3B-8A10-F427CD318A19}" srcOrd="0" destOrd="0" presId="urn:microsoft.com/office/officeart/2009/3/layout/HorizontalOrganizationChart"/>
    <dgm:cxn modelId="{8399D572-AF26-472E-B4D2-09F7F627B9A7}" type="presParOf" srcId="{93B417E9-A4A5-4274-9333-4402435AFFAA}" destId="{5D820E24-B59A-493D-9981-56417BC68E27}" srcOrd="1" destOrd="0" presId="urn:microsoft.com/office/officeart/2009/3/layout/HorizontalOrganizationChart"/>
    <dgm:cxn modelId="{79A98F06-7860-4B25-B7A7-3FBD4A49BBBE}" type="presParOf" srcId="{C1C8BA97-461A-4AD2-A9F7-FA67117A2FA2}" destId="{3A663D3B-4A36-404E-A5BC-9A465EEF41EF}" srcOrd="1" destOrd="0" presId="urn:microsoft.com/office/officeart/2009/3/layout/HorizontalOrganizationChart"/>
    <dgm:cxn modelId="{F2EE51E3-D1ED-4753-9658-649797CBA043}" type="presParOf" srcId="{C1C8BA97-461A-4AD2-A9F7-FA67117A2FA2}" destId="{53BBD793-5949-4D2C-9912-8CEB58B86C65}" srcOrd="2" destOrd="0" presId="urn:microsoft.com/office/officeart/2009/3/layout/HorizontalOrganizationChart"/>
    <dgm:cxn modelId="{CD710151-5AEA-4677-8EB0-84178D71C49F}" type="presParOf" srcId="{5C9965CF-7358-47E4-8F05-4779D6301678}" destId="{4889C79A-A7D3-42BE-9468-31E6CBBCEFE2}" srcOrd="2" destOrd="0" presId="urn:microsoft.com/office/officeart/2009/3/layout/HorizontalOrganizationChart"/>
    <dgm:cxn modelId="{5241DCE4-CB06-467D-BE3E-266823C4BA2F}" type="presParOf" srcId="{5C9965CF-7358-47E4-8F05-4779D6301678}" destId="{86A88891-038E-4E92-9D1F-8BEDCF980217}" srcOrd="3" destOrd="0" presId="urn:microsoft.com/office/officeart/2009/3/layout/HorizontalOrganizationChart"/>
    <dgm:cxn modelId="{CC98E7A3-7CEF-4706-B7A1-C3A3C3C3512E}" type="presParOf" srcId="{86A88891-038E-4E92-9D1F-8BEDCF980217}" destId="{FB809A19-C748-4FD8-9104-774E1BE34089}" srcOrd="0" destOrd="0" presId="urn:microsoft.com/office/officeart/2009/3/layout/HorizontalOrganizationChart"/>
    <dgm:cxn modelId="{5F6CBB00-28C3-45E2-96FD-9A208437D5B0}" type="presParOf" srcId="{FB809A19-C748-4FD8-9104-774E1BE34089}" destId="{866D6CBA-D43B-4281-AABD-B881FD007686}" srcOrd="0" destOrd="0" presId="urn:microsoft.com/office/officeart/2009/3/layout/HorizontalOrganizationChart"/>
    <dgm:cxn modelId="{32DAA01D-ABCA-4E66-AFD7-06CA8E6D17CF}" type="presParOf" srcId="{FB809A19-C748-4FD8-9104-774E1BE34089}" destId="{6E096CE7-C5BB-442B-BBC6-3CC547D623FA}" srcOrd="1" destOrd="0" presId="urn:microsoft.com/office/officeart/2009/3/layout/HorizontalOrganizationChart"/>
    <dgm:cxn modelId="{6FA890F4-18C6-420A-ABF3-B56F3AEE3F85}" type="presParOf" srcId="{86A88891-038E-4E92-9D1F-8BEDCF980217}" destId="{6790E79D-C8E9-477C-8489-35BF7270AE28}" srcOrd="1" destOrd="0" presId="urn:microsoft.com/office/officeart/2009/3/layout/HorizontalOrganizationChart"/>
    <dgm:cxn modelId="{7A856027-5C9B-4F53-8856-8B718763CBC1}" type="presParOf" srcId="{86A88891-038E-4E92-9D1F-8BEDCF980217}" destId="{431BA787-1CE8-451A-B687-D38B53E8AEEB}" srcOrd="2" destOrd="0" presId="urn:microsoft.com/office/officeart/2009/3/layout/HorizontalOrganizationChart"/>
    <dgm:cxn modelId="{02B578E0-AB06-4D21-8A90-905CE0CCCD16}" type="presParOf" srcId="{5C9965CF-7358-47E4-8F05-4779D6301678}" destId="{7172D389-058E-4A28-927F-B6A09A8E93CC}" srcOrd="4" destOrd="0" presId="urn:microsoft.com/office/officeart/2009/3/layout/HorizontalOrganizationChart"/>
    <dgm:cxn modelId="{B438A5D3-BA8A-4866-A0B1-07DB86FC6F34}" type="presParOf" srcId="{5C9965CF-7358-47E4-8F05-4779D6301678}" destId="{7A06AA2E-5813-42B2-9348-6F372B110F55}" srcOrd="5" destOrd="0" presId="urn:microsoft.com/office/officeart/2009/3/layout/HorizontalOrganizationChart"/>
    <dgm:cxn modelId="{91AB73F4-4537-42B9-8142-B84F9469A6C8}" type="presParOf" srcId="{7A06AA2E-5813-42B2-9348-6F372B110F55}" destId="{888326C8-2ACD-4C9A-836D-1320F8EF7B79}" srcOrd="0" destOrd="0" presId="urn:microsoft.com/office/officeart/2009/3/layout/HorizontalOrganizationChart"/>
    <dgm:cxn modelId="{62B236C4-FA65-4C53-BB46-7C1C2DD9CF48}" type="presParOf" srcId="{888326C8-2ACD-4C9A-836D-1320F8EF7B79}" destId="{2D40370C-17FA-42FF-9EB2-16062F937B39}" srcOrd="0" destOrd="0" presId="urn:microsoft.com/office/officeart/2009/3/layout/HorizontalOrganizationChart"/>
    <dgm:cxn modelId="{CCB3DF74-AB2B-4BB3-8BFD-5265E1753AC5}" type="presParOf" srcId="{888326C8-2ACD-4C9A-836D-1320F8EF7B79}" destId="{8AF7297A-4FC6-45B5-8F29-6B572B573076}" srcOrd="1" destOrd="0" presId="urn:microsoft.com/office/officeart/2009/3/layout/HorizontalOrganizationChart"/>
    <dgm:cxn modelId="{19E1C58A-0986-412D-BB6F-85F734652BF9}" type="presParOf" srcId="{7A06AA2E-5813-42B2-9348-6F372B110F55}" destId="{713C63DD-C13B-43B1-83BC-6C935F2AFB89}" srcOrd="1" destOrd="0" presId="urn:microsoft.com/office/officeart/2009/3/layout/HorizontalOrganizationChart"/>
    <dgm:cxn modelId="{70E0CDA9-5848-4553-BA6B-E73B93023C37}" type="presParOf" srcId="{7A06AA2E-5813-42B2-9348-6F372B110F55}" destId="{C4546464-884D-4D58-8A45-79C3E46E9FF6}" srcOrd="2" destOrd="0" presId="urn:microsoft.com/office/officeart/2009/3/layout/HorizontalOrganizationChart"/>
    <dgm:cxn modelId="{B7B0BFFB-F927-4DB0-95FC-5A2A8C31FCC5}" type="presParOf" srcId="{5C9965CF-7358-47E4-8F05-4779D6301678}" destId="{F7713FDA-F766-4DD6-87C9-FC20A5FDAB33}" srcOrd="6" destOrd="0" presId="urn:microsoft.com/office/officeart/2009/3/layout/HorizontalOrganizationChart"/>
    <dgm:cxn modelId="{C12E4307-E159-4E5B-8874-72F063EE8B88}" type="presParOf" srcId="{5C9965CF-7358-47E4-8F05-4779D6301678}" destId="{FCD3ADA4-2060-4B57-92EC-14168B7732D3}" srcOrd="7" destOrd="0" presId="urn:microsoft.com/office/officeart/2009/3/layout/HorizontalOrganizationChart"/>
    <dgm:cxn modelId="{90A49033-266D-4E38-B644-41041B846992}" type="presParOf" srcId="{FCD3ADA4-2060-4B57-92EC-14168B7732D3}" destId="{3497E761-A1EB-4394-870D-FD898F25B145}" srcOrd="0" destOrd="0" presId="urn:microsoft.com/office/officeart/2009/3/layout/HorizontalOrganizationChart"/>
    <dgm:cxn modelId="{0B9DFD22-2C78-477E-B2F2-BAA6EDD78CAD}" type="presParOf" srcId="{3497E761-A1EB-4394-870D-FD898F25B145}" destId="{746B4025-2AD2-4B34-BF49-37EB5500F385}" srcOrd="0" destOrd="0" presId="urn:microsoft.com/office/officeart/2009/3/layout/HorizontalOrganizationChart"/>
    <dgm:cxn modelId="{CA68BC01-3145-462F-9557-D2C08DBD756E}" type="presParOf" srcId="{3497E761-A1EB-4394-870D-FD898F25B145}" destId="{9A63561E-E590-435A-A6DB-B22D332DF365}" srcOrd="1" destOrd="0" presId="urn:microsoft.com/office/officeart/2009/3/layout/HorizontalOrganizationChart"/>
    <dgm:cxn modelId="{B3A81ECF-A535-4D36-ADD8-789CEBE555B9}" type="presParOf" srcId="{FCD3ADA4-2060-4B57-92EC-14168B7732D3}" destId="{34D946D9-300C-4C37-AA54-BDAA4C292E89}" srcOrd="1" destOrd="0" presId="urn:microsoft.com/office/officeart/2009/3/layout/HorizontalOrganizationChart"/>
    <dgm:cxn modelId="{10B2C9FA-4E27-4EE3-9F59-9E37B57352C9}" type="presParOf" srcId="{FCD3ADA4-2060-4B57-92EC-14168B7732D3}" destId="{266E1B60-2C88-4A60-AF3E-8525E81397EE}" srcOrd="2" destOrd="0" presId="urn:microsoft.com/office/officeart/2009/3/layout/HorizontalOrganizationChart"/>
    <dgm:cxn modelId="{D564F7E8-ADBC-4D66-8048-7AAF794C79E9}" type="presParOf" srcId="{346AB8E9-9A6B-41E4-9CDF-76C763035EA1}" destId="{28E24058-BC40-4EBD-940C-4AE92BDD245D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A4E7AD3-D10D-4786-BFF2-88325297A326}" type="doc">
      <dgm:prSet loTypeId="urn:microsoft.com/office/officeart/2008/layout/RadialCluster" loCatId="relationship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8E23EA1-93F5-46A3-8423-B23C2B45A897}">
      <dgm:prSet/>
      <dgm:spPr>
        <a:gradFill flip="none" rotWithShape="0">
          <a:gsLst>
            <a:gs pos="0">
              <a:schemeClr val="accent2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2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2">
                <a:hueOff val="0"/>
                <a:satOff val="0"/>
                <a:lumOff val="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</dgm:spPr>
      <dgm:t>
        <a:bodyPr/>
        <a:lstStyle/>
        <a:p>
          <a:pPr rtl="0"/>
          <a:r>
            <a:rPr lang="ru-RU" b="1" baseline="-25000" dirty="0" smtClean="0"/>
            <a:t>Слой - это часть сцены ролика, у</a:t>
          </a:r>
          <a:r>
            <a:rPr lang="ru-RU" b="1" dirty="0" smtClean="0"/>
            <a:t> </a:t>
          </a:r>
          <a:r>
            <a:rPr lang="ru-RU" b="1" baseline="-25000" dirty="0" smtClean="0"/>
            <a:t>которой имеются собственные атрибуты</a:t>
          </a:r>
          <a:endParaRPr lang="ru-RU" b="1" dirty="0"/>
        </a:p>
      </dgm:t>
    </dgm:pt>
    <dgm:pt modelId="{D7AED31F-6AE2-4027-9B9C-6E10AA5E2808}" type="parTrans" cxnId="{B0115D40-B1D8-42B5-AC73-2EADD1190E5C}">
      <dgm:prSet/>
      <dgm:spPr/>
      <dgm:t>
        <a:bodyPr/>
        <a:lstStyle/>
        <a:p>
          <a:endParaRPr lang="ru-RU"/>
        </a:p>
      </dgm:t>
    </dgm:pt>
    <dgm:pt modelId="{5D5E28D1-5099-4C30-894E-2D5721CAC7C4}" type="sibTrans" cxnId="{B0115D40-B1D8-42B5-AC73-2EADD1190E5C}">
      <dgm:prSet/>
      <dgm:spPr/>
      <dgm:t>
        <a:bodyPr/>
        <a:lstStyle/>
        <a:p>
          <a:endParaRPr lang="ru-RU"/>
        </a:p>
      </dgm:t>
    </dgm:pt>
    <dgm:pt modelId="{520C45DF-17E1-4574-AEE4-A721592CDE5D}">
      <dgm:prSet/>
      <dgm:spPr>
        <a:gradFill flip="none" rotWithShape="0">
          <a:gsLst>
            <a:gs pos="0">
              <a:schemeClr val="accent3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3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3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/>
        <a:lstStyle/>
        <a:p>
          <a:pPr rtl="0"/>
          <a:r>
            <a:rPr lang="en-US" baseline="-25000" dirty="0" smtClean="0"/>
            <a:t>«Normal» </a:t>
          </a:r>
          <a:r>
            <a:rPr lang="ru-RU" baseline="-25000" dirty="0" smtClean="0"/>
            <a:t>- обычный тип слоя,</a:t>
          </a:r>
          <a:br>
            <a:rPr lang="ru-RU" baseline="-25000" dirty="0" smtClean="0"/>
          </a:br>
          <a:r>
            <a:rPr lang="ru-RU" baseline="-25000" dirty="0" smtClean="0"/>
            <a:t>который создается по умолчанию</a:t>
          </a:r>
          <a:endParaRPr lang="ru-RU" dirty="0"/>
        </a:p>
      </dgm:t>
    </dgm:pt>
    <dgm:pt modelId="{65931E9B-C8C1-479C-B3C7-A4F16B97485F}" type="parTrans" cxnId="{FF75869D-51DF-4CD6-A8B1-59FB7052D2E7}">
      <dgm:prSet/>
      <dgm:spPr>
        <a:ln>
          <a:solidFill>
            <a:srgbClr val="7030A0"/>
          </a:solidFill>
        </a:ln>
      </dgm:spPr>
      <dgm:t>
        <a:bodyPr/>
        <a:lstStyle/>
        <a:p>
          <a:endParaRPr lang="ru-RU"/>
        </a:p>
      </dgm:t>
    </dgm:pt>
    <dgm:pt modelId="{4FCD2150-DF12-46A2-AD3B-F8187CE5CF09}" type="sibTrans" cxnId="{FF75869D-51DF-4CD6-A8B1-59FB7052D2E7}">
      <dgm:prSet/>
      <dgm:spPr/>
      <dgm:t>
        <a:bodyPr/>
        <a:lstStyle/>
        <a:p>
          <a:endParaRPr lang="ru-RU"/>
        </a:p>
      </dgm:t>
    </dgm:pt>
    <dgm:pt modelId="{FAAE9956-6C1C-406B-8F40-78DF678001B3}">
      <dgm:prSet/>
      <dgm:spPr>
        <a:gradFill flip="none" rotWithShape="0">
          <a:gsLst>
            <a:gs pos="0">
              <a:srgbClr val="7030A0">
                <a:shade val="30000"/>
                <a:satMod val="115000"/>
              </a:srgbClr>
            </a:gs>
            <a:gs pos="50000">
              <a:srgbClr val="7030A0">
                <a:shade val="67500"/>
                <a:satMod val="115000"/>
              </a:srgbClr>
            </a:gs>
            <a:gs pos="100000">
              <a:srgbClr val="7030A0">
                <a:shade val="100000"/>
                <a:satMod val="115000"/>
              </a:srgbClr>
            </a:gs>
          </a:gsLst>
          <a:lin ang="2700000" scaled="1"/>
          <a:tileRect/>
        </a:gradFill>
      </dgm:spPr>
      <dgm:t>
        <a:bodyPr/>
        <a:lstStyle/>
        <a:p>
          <a:pPr rtl="0"/>
          <a:r>
            <a:rPr lang="en-US" baseline="-25000" dirty="0" smtClean="0"/>
            <a:t>«Guide» - </a:t>
          </a:r>
          <a:r>
            <a:rPr lang="ru-RU" baseline="-25000" dirty="0" smtClean="0"/>
            <a:t>направляющий слой или слой управления движением, в этом слое находится траектория,</a:t>
          </a:r>
          <a:br>
            <a:rPr lang="ru-RU" baseline="-25000" dirty="0" smtClean="0"/>
          </a:br>
          <a:r>
            <a:rPr lang="ru-RU" baseline="-25000" dirty="0" smtClean="0"/>
            <a:t>по которой движется объект из направляемого слоя</a:t>
          </a:r>
          <a:endParaRPr lang="ru-RU" dirty="0"/>
        </a:p>
      </dgm:t>
    </dgm:pt>
    <dgm:pt modelId="{741CF37E-85F8-46C3-8C31-0EDE9B6216D9}" type="parTrans" cxnId="{898DD706-7494-4E69-91CE-C44567A6EF37}">
      <dgm:prSet/>
      <dgm:spPr>
        <a:ln>
          <a:solidFill>
            <a:srgbClr val="7030A0"/>
          </a:solidFill>
        </a:ln>
      </dgm:spPr>
      <dgm:t>
        <a:bodyPr/>
        <a:lstStyle/>
        <a:p>
          <a:endParaRPr lang="ru-RU"/>
        </a:p>
      </dgm:t>
    </dgm:pt>
    <dgm:pt modelId="{2FA08414-028C-45B8-B09F-967A54C9D75B}" type="sibTrans" cxnId="{898DD706-7494-4E69-91CE-C44567A6EF37}">
      <dgm:prSet/>
      <dgm:spPr/>
      <dgm:t>
        <a:bodyPr/>
        <a:lstStyle/>
        <a:p>
          <a:endParaRPr lang="ru-RU"/>
        </a:p>
      </dgm:t>
    </dgm:pt>
    <dgm:pt modelId="{03B090E3-E1C5-463E-BFD9-A3C5D0EE5EBF}">
      <dgm:prSet/>
      <dgm:spPr>
        <a:gradFill flip="none" rotWithShape="0">
          <a:gsLst>
            <a:gs pos="0">
              <a:schemeClr val="accent5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5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5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5400000" scaled="1"/>
          <a:tileRect/>
        </a:gradFill>
      </dgm:spPr>
      <dgm:t>
        <a:bodyPr/>
        <a:lstStyle/>
        <a:p>
          <a:pPr rtl="0"/>
          <a:r>
            <a:rPr lang="en-US" baseline="-25000" dirty="0" smtClean="0"/>
            <a:t>«Guided» - </a:t>
          </a:r>
          <a:r>
            <a:rPr lang="ru-RU" baseline="-25000" dirty="0" smtClean="0"/>
            <a:t>направляемый слой. Содержит объект, который движется по траектории, заданной в слое</a:t>
          </a:r>
          <a:br>
            <a:rPr lang="ru-RU" baseline="-25000" dirty="0" smtClean="0"/>
          </a:br>
          <a:r>
            <a:rPr lang="ru-RU" baseline="-25000" dirty="0" smtClean="0"/>
            <a:t>управления движением</a:t>
          </a:r>
          <a:endParaRPr lang="ru-RU" dirty="0"/>
        </a:p>
      </dgm:t>
    </dgm:pt>
    <dgm:pt modelId="{1035F9AB-7455-47A6-825F-5EAD1C902969}" type="parTrans" cxnId="{F95F48CE-3EC7-4980-BBC4-37F455BEEC37}">
      <dgm:prSet/>
      <dgm:spPr>
        <a:ln>
          <a:solidFill>
            <a:srgbClr val="7030A0"/>
          </a:solidFill>
        </a:ln>
      </dgm:spPr>
      <dgm:t>
        <a:bodyPr/>
        <a:lstStyle/>
        <a:p>
          <a:endParaRPr lang="ru-RU"/>
        </a:p>
      </dgm:t>
    </dgm:pt>
    <dgm:pt modelId="{AC26DED1-8E32-4F69-8307-97E146443112}" type="sibTrans" cxnId="{F95F48CE-3EC7-4980-BBC4-37F455BEEC37}">
      <dgm:prSet/>
      <dgm:spPr/>
      <dgm:t>
        <a:bodyPr/>
        <a:lstStyle/>
        <a:p>
          <a:endParaRPr lang="ru-RU"/>
        </a:p>
      </dgm:t>
    </dgm:pt>
    <dgm:pt modelId="{5AD3DB39-0710-4CA5-BEA5-9CBA2764AA26}">
      <dgm:prSet/>
      <dgm:spPr>
        <a:gradFill flip="none" rotWithShape="0">
          <a:gsLst>
            <a:gs pos="0">
              <a:schemeClr val="accent6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6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6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0" scaled="1"/>
          <a:tileRect/>
        </a:gradFill>
      </dgm:spPr>
      <dgm:t>
        <a:bodyPr/>
        <a:lstStyle/>
        <a:p>
          <a:pPr rtl="0"/>
          <a:r>
            <a:rPr lang="en-US" baseline="-25000" dirty="0" smtClean="0"/>
            <a:t>«Mask» - </a:t>
          </a:r>
          <a:r>
            <a:rPr lang="ru-RU" baseline="-25000" dirty="0" smtClean="0"/>
            <a:t>слой-маска, скрывает или показывает отдельные части связанных с ним слоев</a:t>
          </a:r>
          <a:endParaRPr lang="ru-RU" dirty="0"/>
        </a:p>
      </dgm:t>
    </dgm:pt>
    <dgm:pt modelId="{D8650B6F-E1CF-449E-8D94-5DA63E9B7CE7}" type="parTrans" cxnId="{9998B6DE-7287-484A-B5DD-5DC6053D87B3}">
      <dgm:prSet/>
      <dgm:spPr>
        <a:ln>
          <a:solidFill>
            <a:srgbClr val="7030A0"/>
          </a:solidFill>
        </a:ln>
      </dgm:spPr>
      <dgm:t>
        <a:bodyPr/>
        <a:lstStyle/>
        <a:p>
          <a:endParaRPr lang="ru-RU"/>
        </a:p>
      </dgm:t>
    </dgm:pt>
    <dgm:pt modelId="{6623C0A7-2673-4074-996C-5BB95239E252}" type="sibTrans" cxnId="{9998B6DE-7287-484A-B5DD-5DC6053D87B3}">
      <dgm:prSet/>
      <dgm:spPr/>
      <dgm:t>
        <a:bodyPr/>
        <a:lstStyle/>
        <a:p>
          <a:endParaRPr lang="ru-RU"/>
        </a:p>
      </dgm:t>
    </dgm:pt>
    <dgm:pt modelId="{13D93703-9E89-4229-82AB-E9A19523E294}">
      <dgm:prSet/>
      <dgm:spPr>
        <a:gradFill flip="none" rotWithShape="0">
          <a:gsLst>
            <a:gs pos="0">
              <a:schemeClr val="tx2">
                <a:lumMod val="75000"/>
                <a:shade val="30000"/>
                <a:satMod val="115000"/>
              </a:schemeClr>
            </a:gs>
            <a:gs pos="50000">
              <a:schemeClr val="tx2">
                <a:lumMod val="75000"/>
                <a:shade val="67500"/>
                <a:satMod val="115000"/>
              </a:schemeClr>
            </a:gs>
            <a:gs pos="100000">
              <a:schemeClr val="tx2">
                <a:lumMod val="75000"/>
                <a:shade val="100000"/>
                <a:satMod val="115000"/>
              </a:schemeClr>
            </a:gs>
          </a:gsLst>
          <a:lin ang="13500000" scaled="1"/>
          <a:tileRect/>
        </a:gradFill>
      </dgm:spPr>
      <dgm:t>
        <a:bodyPr/>
        <a:lstStyle/>
        <a:p>
          <a:pPr rtl="0"/>
          <a:r>
            <a:rPr lang="en-US" baseline="-25000" dirty="0" smtClean="0"/>
            <a:t>«Masked» - </a:t>
          </a:r>
          <a:r>
            <a:rPr lang="ru-RU" baseline="-25000" dirty="0" smtClean="0"/>
            <a:t>маскированный слой, содержит объекты, которые показываются или скрываются слоем-</a:t>
          </a:r>
          <a:br>
            <a:rPr lang="ru-RU" baseline="-25000" dirty="0" smtClean="0"/>
          </a:br>
          <a:r>
            <a:rPr lang="ru-RU" baseline="-25000" dirty="0" smtClean="0"/>
            <a:t>маской</a:t>
          </a:r>
          <a:endParaRPr lang="ru-RU" dirty="0"/>
        </a:p>
      </dgm:t>
    </dgm:pt>
    <dgm:pt modelId="{5546BB46-28E4-4F06-9EC2-D227344687AF}" type="parTrans" cxnId="{8DCE9502-2661-4A81-BB31-48392269A9A1}">
      <dgm:prSet/>
      <dgm:spPr>
        <a:ln>
          <a:solidFill>
            <a:srgbClr val="7030A0"/>
          </a:solidFill>
        </a:ln>
      </dgm:spPr>
      <dgm:t>
        <a:bodyPr/>
        <a:lstStyle/>
        <a:p>
          <a:endParaRPr lang="ru-RU"/>
        </a:p>
      </dgm:t>
    </dgm:pt>
    <dgm:pt modelId="{CEDA9835-9149-4303-A678-FDF105B25A37}" type="sibTrans" cxnId="{8DCE9502-2661-4A81-BB31-48392269A9A1}">
      <dgm:prSet/>
      <dgm:spPr/>
      <dgm:t>
        <a:bodyPr/>
        <a:lstStyle/>
        <a:p>
          <a:endParaRPr lang="ru-RU"/>
        </a:p>
      </dgm:t>
    </dgm:pt>
    <dgm:pt modelId="{55CFD9B1-E57D-4B2C-8C05-BCA690E6E18D}">
      <dgm:prSet/>
      <dgm:spPr>
        <a:gradFill flip="none" rotWithShape="0">
          <a:gsLst>
            <a:gs pos="0">
              <a:srgbClr val="00B050">
                <a:shade val="30000"/>
                <a:satMod val="115000"/>
              </a:srgbClr>
            </a:gs>
            <a:gs pos="50000">
              <a:srgbClr val="00B050">
                <a:shade val="67500"/>
                <a:satMod val="115000"/>
              </a:srgbClr>
            </a:gs>
            <a:gs pos="100000">
              <a:srgbClr val="00B050">
                <a:shade val="100000"/>
                <a:satMod val="115000"/>
              </a:srgbClr>
            </a:gs>
          </a:gsLst>
          <a:path path="circle">
            <a:fillToRect l="50000" t="50000" r="50000" b="50000"/>
          </a:path>
          <a:tileRect/>
        </a:gradFill>
      </dgm:spPr>
      <dgm:t>
        <a:bodyPr/>
        <a:lstStyle/>
        <a:p>
          <a:pPr rtl="0"/>
          <a:r>
            <a:rPr lang="en-US" baseline="-25000" dirty="0" smtClean="0"/>
            <a:t>«Folder» - </a:t>
          </a:r>
          <a:r>
            <a:rPr lang="ru-RU" baseline="-25000" dirty="0" smtClean="0"/>
            <a:t>слой-папка. По сути, аналог папки в </a:t>
          </a:r>
          <a:r>
            <a:rPr lang="en-US" baseline="-25000" dirty="0" smtClean="0"/>
            <a:t>Windows, </a:t>
          </a:r>
          <a:r>
            <a:rPr lang="ru-RU" baseline="-25000" dirty="0" smtClean="0"/>
            <a:t>но только для других слоев. В этот слой</a:t>
          </a:r>
          <a:br>
            <a:rPr lang="ru-RU" baseline="-25000" dirty="0" smtClean="0"/>
          </a:br>
          <a:r>
            <a:rPr lang="ru-RU" baseline="-25000" dirty="0" smtClean="0"/>
            <a:t>можно сложить другие слои, для организации и удобства работы</a:t>
          </a:r>
          <a:endParaRPr lang="ru-RU" dirty="0"/>
        </a:p>
      </dgm:t>
    </dgm:pt>
    <dgm:pt modelId="{05381A19-90E3-463F-B34B-C83E39A8AA2D}" type="parTrans" cxnId="{C3495824-437F-4ACB-8E8F-A4E643527A9F}">
      <dgm:prSet/>
      <dgm:spPr>
        <a:ln>
          <a:solidFill>
            <a:srgbClr val="7030A0"/>
          </a:solidFill>
        </a:ln>
      </dgm:spPr>
      <dgm:t>
        <a:bodyPr/>
        <a:lstStyle/>
        <a:p>
          <a:endParaRPr lang="ru-RU"/>
        </a:p>
      </dgm:t>
    </dgm:pt>
    <dgm:pt modelId="{2BFA72EE-2155-4A74-AA85-17FED12BEC29}" type="sibTrans" cxnId="{C3495824-437F-4ACB-8E8F-A4E643527A9F}">
      <dgm:prSet/>
      <dgm:spPr/>
      <dgm:t>
        <a:bodyPr/>
        <a:lstStyle/>
        <a:p>
          <a:endParaRPr lang="ru-RU"/>
        </a:p>
      </dgm:t>
    </dgm:pt>
    <dgm:pt modelId="{027E83DA-15A4-41CE-A045-2546F40314F6}" type="pres">
      <dgm:prSet presAssocID="{AA4E7AD3-D10D-4786-BFF2-88325297A326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5C279C4E-20AF-4844-9722-1D56A885513D}" type="pres">
      <dgm:prSet presAssocID="{18E23EA1-93F5-46A3-8423-B23C2B45A897}" presName="singleCycle" presStyleCnt="0"/>
      <dgm:spPr/>
    </dgm:pt>
    <dgm:pt modelId="{099DC1B5-3F48-4000-ABB6-69B1CFC6678A}" type="pres">
      <dgm:prSet presAssocID="{18E23EA1-93F5-46A3-8423-B23C2B45A897}" presName="singleCenter" presStyleLbl="node1" presStyleIdx="0" presStyleCnt="7" custScaleX="125748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1CC2F4BE-7F5E-46E5-9461-DD1EDFCF019D}" type="pres">
      <dgm:prSet presAssocID="{65931E9B-C8C1-479C-B3C7-A4F16B97485F}" presName="Name56" presStyleLbl="parChTrans1D2" presStyleIdx="0" presStyleCnt="6"/>
      <dgm:spPr/>
      <dgm:t>
        <a:bodyPr/>
        <a:lstStyle/>
        <a:p>
          <a:endParaRPr lang="ru-RU"/>
        </a:p>
      </dgm:t>
    </dgm:pt>
    <dgm:pt modelId="{21D1F677-0F8D-4012-8E78-68DCB102DBA1}" type="pres">
      <dgm:prSet presAssocID="{520C45DF-17E1-4574-AEE4-A721592CDE5D}" presName="text0" presStyleLbl="node1" presStyleIdx="1" presStyleCnt="7" custScaleX="222237" custScaleY="131095" custRadScaleRad="92209" custRadScaleInc="29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B8834C-6B83-4A77-AA88-A9A30CB0EEF5}" type="pres">
      <dgm:prSet presAssocID="{741CF37E-85F8-46C3-8C31-0EDE9B6216D9}" presName="Name56" presStyleLbl="parChTrans1D2" presStyleIdx="1" presStyleCnt="6"/>
      <dgm:spPr/>
      <dgm:t>
        <a:bodyPr/>
        <a:lstStyle/>
        <a:p>
          <a:endParaRPr lang="ru-RU"/>
        </a:p>
      </dgm:t>
    </dgm:pt>
    <dgm:pt modelId="{3782B9B7-D737-4C95-92E5-37969C9CE35F}" type="pres">
      <dgm:prSet presAssocID="{FAAE9956-6C1C-406B-8F40-78DF678001B3}" presName="text0" presStyleLbl="node1" presStyleIdx="2" presStyleCnt="7" custScaleX="222237" custScaleY="131095" custRadScaleRad="136925" custRadScaleInc="413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AFD05C-C2C2-46C6-B04F-A95F387EF8A7}" type="pres">
      <dgm:prSet presAssocID="{1035F9AB-7455-47A6-825F-5EAD1C902969}" presName="Name56" presStyleLbl="parChTrans1D2" presStyleIdx="2" presStyleCnt="6"/>
      <dgm:spPr/>
      <dgm:t>
        <a:bodyPr/>
        <a:lstStyle/>
        <a:p>
          <a:endParaRPr lang="ru-RU"/>
        </a:p>
      </dgm:t>
    </dgm:pt>
    <dgm:pt modelId="{53DD3B0E-7520-4076-9BB4-9BB5BB7E30F1}" type="pres">
      <dgm:prSet presAssocID="{03B090E3-E1C5-463E-BFD9-A3C5D0EE5EBF}" presName="text0" presStyleLbl="node1" presStyleIdx="3" presStyleCnt="7" custScaleX="222237" custScaleY="131095" custRadScaleRad="143803" custRadScaleInc="-172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2D64C6-2606-4C77-9DE9-11AE8EB159F4}" type="pres">
      <dgm:prSet presAssocID="{D8650B6F-E1CF-449E-8D94-5DA63E9B7CE7}" presName="Name56" presStyleLbl="parChTrans1D2" presStyleIdx="3" presStyleCnt="6"/>
      <dgm:spPr/>
      <dgm:t>
        <a:bodyPr/>
        <a:lstStyle/>
        <a:p>
          <a:endParaRPr lang="ru-RU"/>
        </a:p>
      </dgm:t>
    </dgm:pt>
    <dgm:pt modelId="{D2F36A87-5034-4CF5-B028-2B12747E0227}" type="pres">
      <dgm:prSet presAssocID="{5AD3DB39-0710-4CA5-BEA5-9CBA2764AA26}" presName="text0" presStyleLbl="node1" presStyleIdx="4" presStyleCnt="7" custScaleX="222237" custScaleY="131095" custRadScaleRad="91677" custRadScaleInc="-29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B8CA42-A701-4DA1-B97D-2C528F520A55}" type="pres">
      <dgm:prSet presAssocID="{5546BB46-28E4-4F06-9EC2-D227344687AF}" presName="Name56" presStyleLbl="parChTrans1D2" presStyleIdx="4" presStyleCnt="6"/>
      <dgm:spPr/>
      <dgm:t>
        <a:bodyPr/>
        <a:lstStyle/>
        <a:p>
          <a:endParaRPr lang="ru-RU"/>
        </a:p>
      </dgm:t>
    </dgm:pt>
    <dgm:pt modelId="{B1F4AF14-0B0F-479F-A51B-5F7C8F68F9BA}" type="pres">
      <dgm:prSet presAssocID="{13D93703-9E89-4229-82AB-E9A19523E294}" presName="text0" presStyleLbl="node1" presStyleIdx="5" presStyleCnt="7" custScaleX="222237" custScaleY="131095" custRadScaleRad="135262" custRadScaleInc="356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3473E9-16FB-4974-8F6A-361D164C27BF}" type="pres">
      <dgm:prSet presAssocID="{05381A19-90E3-463F-B34B-C83E39A8AA2D}" presName="Name56" presStyleLbl="parChTrans1D2" presStyleIdx="5" presStyleCnt="6"/>
      <dgm:spPr/>
      <dgm:t>
        <a:bodyPr/>
        <a:lstStyle/>
        <a:p>
          <a:endParaRPr lang="ru-RU"/>
        </a:p>
      </dgm:t>
    </dgm:pt>
    <dgm:pt modelId="{A902E8E4-5679-4CCD-A4C6-5ED227A7EBFD}" type="pres">
      <dgm:prSet presAssocID="{55CFD9B1-E57D-4B2C-8C05-BCA690E6E18D}" presName="text0" presStyleLbl="node1" presStyleIdx="6" presStyleCnt="7" custScaleX="222237" custScaleY="131095" custRadScaleRad="134197" custRadScaleInc="-401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998B6DE-7287-484A-B5DD-5DC6053D87B3}" srcId="{18E23EA1-93F5-46A3-8423-B23C2B45A897}" destId="{5AD3DB39-0710-4CA5-BEA5-9CBA2764AA26}" srcOrd="3" destOrd="0" parTransId="{D8650B6F-E1CF-449E-8D94-5DA63E9B7CE7}" sibTransId="{6623C0A7-2673-4074-996C-5BB95239E252}"/>
    <dgm:cxn modelId="{3DB069C0-E6A7-4067-A2F0-9A771B672AA7}" type="presOf" srcId="{1035F9AB-7455-47A6-825F-5EAD1C902969}" destId="{63AFD05C-C2C2-46C6-B04F-A95F387EF8A7}" srcOrd="0" destOrd="0" presId="urn:microsoft.com/office/officeart/2008/layout/RadialCluster"/>
    <dgm:cxn modelId="{CF6F244A-5AA3-493F-925C-5B306F4123C8}" type="presOf" srcId="{55CFD9B1-E57D-4B2C-8C05-BCA690E6E18D}" destId="{A902E8E4-5679-4CCD-A4C6-5ED227A7EBFD}" srcOrd="0" destOrd="0" presId="urn:microsoft.com/office/officeart/2008/layout/RadialCluster"/>
    <dgm:cxn modelId="{8DCE9502-2661-4A81-BB31-48392269A9A1}" srcId="{18E23EA1-93F5-46A3-8423-B23C2B45A897}" destId="{13D93703-9E89-4229-82AB-E9A19523E294}" srcOrd="4" destOrd="0" parTransId="{5546BB46-28E4-4F06-9EC2-D227344687AF}" sibTransId="{CEDA9835-9149-4303-A678-FDF105B25A37}"/>
    <dgm:cxn modelId="{6922AF1F-A00F-46F3-81AC-205652B29944}" type="presOf" srcId="{03B090E3-E1C5-463E-BFD9-A3C5D0EE5EBF}" destId="{53DD3B0E-7520-4076-9BB4-9BB5BB7E30F1}" srcOrd="0" destOrd="0" presId="urn:microsoft.com/office/officeart/2008/layout/RadialCluster"/>
    <dgm:cxn modelId="{34D9EA7D-86FE-4B44-A153-103331C2630B}" type="presOf" srcId="{741CF37E-85F8-46C3-8C31-0EDE9B6216D9}" destId="{EDB8834C-6B83-4A77-AA88-A9A30CB0EEF5}" srcOrd="0" destOrd="0" presId="urn:microsoft.com/office/officeart/2008/layout/RadialCluster"/>
    <dgm:cxn modelId="{AD96F983-CCBB-4534-987A-ADF6977D5028}" type="presOf" srcId="{5AD3DB39-0710-4CA5-BEA5-9CBA2764AA26}" destId="{D2F36A87-5034-4CF5-B028-2B12747E0227}" srcOrd="0" destOrd="0" presId="urn:microsoft.com/office/officeart/2008/layout/RadialCluster"/>
    <dgm:cxn modelId="{170374ED-C499-4EDD-9E85-2082D235D3A1}" type="presOf" srcId="{5546BB46-28E4-4F06-9EC2-D227344687AF}" destId="{B0B8CA42-A701-4DA1-B97D-2C528F520A55}" srcOrd="0" destOrd="0" presId="urn:microsoft.com/office/officeart/2008/layout/RadialCluster"/>
    <dgm:cxn modelId="{D700DF4F-6B37-4DA0-8F21-1142CA759BF7}" type="presOf" srcId="{520C45DF-17E1-4574-AEE4-A721592CDE5D}" destId="{21D1F677-0F8D-4012-8E78-68DCB102DBA1}" srcOrd="0" destOrd="0" presId="urn:microsoft.com/office/officeart/2008/layout/RadialCluster"/>
    <dgm:cxn modelId="{D889BA5A-1816-4CE7-8B37-1F3121935F8B}" type="presOf" srcId="{FAAE9956-6C1C-406B-8F40-78DF678001B3}" destId="{3782B9B7-D737-4C95-92E5-37969C9CE35F}" srcOrd="0" destOrd="0" presId="urn:microsoft.com/office/officeart/2008/layout/RadialCluster"/>
    <dgm:cxn modelId="{C3495824-437F-4ACB-8E8F-A4E643527A9F}" srcId="{18E23EA1-93F5-46A3-8423-B23C2B45A897}" destId="{55CFD9B1-E57D-4B2C-8C05-BCA690E6E18D}" srcOrd="5" destOrd="0" parTransId="{05381A19-90E3-463F-B34B-C83E39A8AA2D}" sibTransId="{2BFA72EE-2155-4A74-AA85-17FED12BEC29}"/>
    <dgm:cxn modelId="{FF75869D-51DF-4CD6-A8B1-59FB7052D2E7}" srcId="{18E23EA1-93F5-46A3-8423-B23C2B45A897}" destId="{520C45DF-17E1-4574-AEE4-A721592CDE5D}" srcOrd="0" destOrd="0" parTransId="{65931E9B-C8C1-479C-B3C7-A4F16B97485F}" sibTransId="{4FCD2150-DF12-46A2-AD3B-F8187CE5CF09}"/>
    <dgm:cxn modelId="{B0115D40-B1D8-42B5-AC73-2EADD1190E5C}" srcId="{AA4E7AD3-D10D-4786-BFF2-88325297A326}" destId="{18E23EA1-93F5-46A3-8423-B23C2B45A897}" srcOrd="0" destOrd="0" parTransId="{D7AED31F-6AE2-4027-9B9C-6E10AA5E2808}" sibTransId="{5D5E28D1-5099-4C30-894E-2D5721CAC7C4}"/>
    <dgm:cxn modelId="{AC8DD538-3BC6-4358-A5FF-3F04E4387881}" type="presOf" srcId="{65931E9B-C8C1-479C-B3C7-A4F16B97485F}" destId="{1CC2F4BE-7F5E-46E5-9461-DD1EDFCF019D}" srcOrd="0" destOrd="0" presId="urn:microsoft.com/office/officeart/2008/layout/RadialCluster"/>
    <dgm:cxn modelId="{4F6BB91C-ACDC-44DE-A2E4-05E19F63809D}" type="presOf" srcId="{AA4E7AD3-D10D-4786-BFF2-88325297A326}" destId="{027E83DA-15A4-41CE-A045-2546F40314F6}" srcOrd="0" destOrd="0" presId="urn:microsoft.com/office/officeart/2008/layout/RadialCluster"/>
    <dgm:cxn modelId="{898DD706-7494-4E69-91CE-C44567A6EF37}" srcId="{18E23EA1-93F5-46A3-8423-B23C2B45A897}" destId="{FAAE9956-6C1C-406B-8F40-78DF678001B3}" srcOrd="1" destOrd="0" parTransId="{741CF37E-85F8-46C3-8C31-0EDE9B6216D9}" sibTransId="{2FA08414-028C-45B8-B09F-967A54C9D75B}"/>
    <dgm:cxn modelId="{9F1E0800-CEED-4138-83DF-D756263D75AE}" type="presOf" srcId="{05381A19-90E3-463F-B34B-C83E39A8AA2D}" destId="{7C3473E9-16FB-4974-8F6A-361D164C27BF}" srcOrd="0" destOrd="0" presId="urn:microsoft.com/office/officeart/2008/layout/RadialCluster"/>
    <dgm:cxn modelId="{F95F48CE-3EC7-4980-BBC4-37F455BEEC37}" srcId="{18E23EA1-93F5-46A3-8423-B23C2B45A897}" destId="{03B090E3-E1C5-463E-BFD9-A3C5D0EE5EBF}" srcOrd="2" destOrd="0" parTransId="{1035F9AB-7455-47A6-825F-5EAD1C902969}" sibTransId="{AC26DED1-8E32-4F69-8307-97E146443112}"/>
    <dgm:cxn modelId="{11741D97-440A-4882-92AE-6583E45A535A}" type="presOf" srcId="{13D93703-9E89-4229-82AB-E9A19523E294}" destId="{B1F4AF14-0B0F-479F-A51B-5F7C8F68F9BA}" srcOrd="0" destOrd="0" presId="urn:microsoft.com/office/officeart/2008/layout/RadialCluster"/>
    <dgm:cxn modelId="{E305EBE0-7C50-49FE-A5A7-BCDF3BD75BE6}" type="presOf" srcId="{18E23EA1-93F5-46A3-8423-B23C2B45A897}" destId="{099DC1B5-3F48-4000-ABB6-69B1CFC6678A}" srcOrd="0" destOrd="0" presId="urn:microsoft.com/office/officeart/2008/layout/RadialCluster"/>
    <dgm:cxn modelId="{BB107409-2BBD-44A5-B189-1345001C6F99}" type="presOf" srcId="{D8650B6F-E1CF-449E-8D94-5DA63E9B7CE7}" destId="{F52D64C6-2606-4C77-9DE9-11AE8EB159F4}" srcOrd="0" destOrd="0" presId="urn:microsoft.com/office/officeart/2008/layout/RadialCluster"/>
    <dgm:cxn modelId="{D0E066BB-8B33-4B92-A69A-459C537E679F}" type="presParOf" srcId="{027E83DA-15A4-41CE-A045-2546F40314F6}" destId="{5C279C4E-20AF-4844-9722-1D56A885513D}" srcOrd="0" destOrd="0" presId="urn:microsoft.com/office/officeart/2008/layout/RadialCluster"/>
    <dgm:cxn modelId="{E2D4F00E-21B4-4431-A1B1-39A3D6F9DEB9}" type="presParOf" srcId="{5C279C4E-20AF-4844-9722-1D56A885513D}" destId="{099DC1B5-3F48-4000-ABB6-69B1CFC6678A}" srcOrd="0" destOrd="0" presId="urn:microsoft.com/office/officeart/2008/layout/RadialCluster"/>
    <dgm:cxn modelId="{350398A2-A15D-4CAB-928F-3F49E0FD482A}" type="presParOf" srcId="{5C279C4E-20AF-4844-9722-1D56A885513D}" destId="{1CC2F4BE-7F5E-46E5-9461-DD1EDFCF019D}" srcOrd="1" destOrd="0" presId="urn:microsoft.com/office/officeart/2008/layout/RadialCluster"/>
    <dgm:cxn modelId="{8596DA27-DE08-4080-9ECA-613B4E3B5779}" type="presParOf" srcId="{5C279C4E-20AF-4844-9722-1D56A885513D}" destId="{21D1F677-0F8D-4012-8E78-68DCB102DBA1}" srcOrd="2" destOrd="0" presId="urn:microsoft.com/office/officeart/2008/layout/RadialCluster"/>
    <dgm:cxn modelId="{FAEDB17D-009A-40F7-93B7-03A6C2873909}" type="presParOf" srcId="{5C279C4E-20AF-4844-9722-1D56A885513D}" destId="{EDB8834C-6B83-4A77-AA88-A9A30CB0EEF5}" srcOrd="3" destOrd="0" presId="urn:microsoft.com/office/officeart/2008/layout/RadialCluster"/>
    <dgm:cxn modelId="{634DCBB1-8F14-4F93-AD05-E77AD8172344}" type="presParOf" srcId="{5C279C4E-20AF-4844-9722-1D56A885513D}" destId="{3782B9B7-D737-4C95-92E5-37969C9CE35F}" srcOrd="4" destOrd="0" presId="urn:microsoft.com/office/officeart/2008/layout/RadialCluster"/>
    <dgm:cxn modelId="{C4F7A1CD-C819-46BC-B923-625EC481950D}" type="presParOf" srcId="{5C279C4E-20AF-4844-9722-1D56A885513D}" destId="{63AFD05C-C2C2-46C6-B04F-A95F387EF8A7}" srcOrd="5" destOrd="0" presId="urn:microsoft.com/office/officeart/2008/layout/RadialCluster"/>
    <dgm:cxn modelId="{D5B01E8F-FD12-4D86-A5CF-7E0324A778B7}" type="presParOf" srcId="{5C279C4E-20AF-4844-9722-1D56A885513D}" destId="{53DD3B0E-7520-4076-9BB4-9BB5BB7E30F1}" srcOrd="6" destOrd="0" presId="urn:microsoft.com/office/officeart/2008/layout/RadialCluster"/>
    <dgm:cxn modelId="{FA6E377D-4500-4178-A4D1-D6ADA0A5795C}" type="presParOf" srcId="{5C279C4E-20AF-4844-9722-1D56A885513D}" destId="{F52D64C6-2606-4C77-9DE9-11AE8EB159F4}" srcOrd="7" destOrd="0" presId="urn:microsoft.com/office/officeart/2008/layout/RadialCluster"/>
    <dgm:cxn modelId="{A4E645F0-BE0F-41C0-8C7A-4457D4C8DDC4}" type="presParOf" srcId="{5C279C4E-20AF-4844-9722-1D56A885513D}" destId="{D2F36A87-5034-4CF5-B028-2B12747E0227}" srcOrd="8" destOrd="0" presId="urn:microsoft.com/office/officeart/2008/layout/RadialCluster"/>
    <dgm:cxn modelId="{D80928B1-3E20-4400-B137-E14C56E4E642}" type="presParOf" srcId="{5C279C4E-20AF-4844-9722-1D56A885513D}" destId="{B0B8CA42-A701-4DA1-B97D-2C528F520A55}" srcOrd="9" destOrd="0" presId="urn:microsoft.com/office/officeart/2008/layout/RadialCluster"/>
    <dgm:cxn modelId="{53065D7F-C8ED-44A9-A3DC-EE566C4B706D}" type="presParOf" srcId="{5C279C4E-20AF-4844-9722-1D56A885513D}" destId="{B1F4AF14-0B0F-479F-A51B-5F7C8F68F9BA}" srcOrd="10" destOrd="0" presId="urn:microsoft.com/office/officeart/2008/layout/RadialCluster"/>
    <dgm:cxn modelId="{13B5F7B9-74BD-4AAD-9139-543DB22097D4}" type="presParOf" srcId="{5C279C4E-20AF-4844-9722-1D56A885513D}" destId="{7C3473E9-16FB-4974-8F6A-361D164C27BF}" srcOrd="11" destOrd="0" presId="urn:microsoft.com/office/officeart/2008/layout/RadialCluster"/>
    <dgm:cxn modelId="{C8153DFC-D0E4-47C0-BB2B-74BF42B5ED64}" type="presParOf" srcId="{5C279C4E-20AF-4844-9722-1D56A885513D}" destId="{A902E8E4-5679-4CCD-A4C6-5ED227A7EBFD}" srcOrd="12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521935B-01D9-4854-BB01-40CE4B3C6814}" type="doc">
      <dgm:prSet loTypeId="urn:microsoft.com/office/officeart/2005/8/layout/hierarchy1" loCatId="hierarchy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FCE479CE-C7D1-4149-9FB5-DD68BA6453F0}">
      <dgm:prSet phldrT="[Текст]" custT="1"/>
      <dgm:spPr/>
      <dgm:t>
        <a:bodyPr/>
        <a:lstStyle/>
        <a:p>
          <a:r>
            <a:rPr lang="ru-RU" sz="1000" b="1" dirty="0" smtClean="0"/>
            <a:t>Анимация – это </a:t>
          </a:r>
          <a:r>
            <a:rPr lang="ru-RU" sz="1000" dirty="0" smtClean="0"/>
            <a:t>последовательность сменяющихся изображений (кадров), в результате чего возникает иллюзия движения</a:t>
          </a:r>
          <a:endParaRPr lang="ru-RU" sz="1000" b="1" dirty="0"/>
        </a:p>
      </dgm:t>
    </dgm:pt>
    <dgm:pt modelId="{92BC65E9-3260-43E5-B00A-DB138988E2E9}" type="parTrans" cxnId="{D562C650-3B0F-4314-AEEF-212063BF350E}">
      <dgm:prSet/>
      <dgm:spPr/>
      <dgm:t>
        <a:bodyPr/>
        <a:lstStyle/>
        <a:p>
          <a:endParaRPr lang="ru-RU"/>
        </a:p>
      </dgm:t>
    </dgm:pt>
    <dgm:pt modelId="{1FBDFD70-62EB-4934-8008-A05D1B9C06C5}" type="sibTrans" cxnId="{D562C650-3B0F-4314-AEEF-212063BF350E}">
      <dgm:prSet/>
      <dgm:spPr/>
      <dgm:t>
        <a:bodyPr/>
        <a:lstStyle/>
        <a:p>
          <a:endParaRPr lang="ru-RU"/>
        </a:p>
      </dgm:t>
    </dgm:pt>
    <dgm:pt modelId="{7A47148F-D1DE-4760-B301-5E393ACF6385}">
      <dgm:prSet phldrT="[Текст]"/>
      <dgm:spPr/>
      <dgm:t>
        <a:bodyPr/>
        <a:lstStyle/>
        <a:p>
          <a:r>
            <a:rPr lang="ru-RU" b="1" dirty="0" smtClean="0"/>
            <a:t>Покадровая</a:t>
          </a:r>
          <a:r>
            <a:rPr lang="en-US" b="1" dirty="0" smtClean="0"/>
            <a:t> </a:t>
          </a:r>
          <a:r>
            <a:rPr lang="ru-RU" b="1" dirty="0" smtClean="0"/>
            <a:t>анимация</a:t>
          </a:r>
          <a:r>
            <a:rPr lang="en-US" b="1" dirty="0" smtClean="0"/>
            <a:t> </a:t>
          </a:r>
          <a:r>
            <a:rPr lang="ru-RU" dirty="0" smtClean="0"/>
            <a:t>Это анимация, когда вручную создаётся серия изображений, которые сменяют друг друга, и за счёт этого создаётся эффект движения.</a:t>
          </a:r>
          <a:endParaRPr lang="ru-RU" dirty="0"/>
        </a:p>
      </dgm:t>
    </dgm:pt>
    <dgm:pt modelId="{4AAEE8F1-562D-4EE9-8F16-EC4DD4AA6713}" type="parTrans" cxnId="{E1ECC8BF-E80D-4A7D-8F7E-C152EDB3D045}">
      <dgm:prSet/>
      <dgm:spPr/>
      <dgm:t>
        <a:bodyPr/>
        <a:lstStyle/>
        <a:p>
          <a:endParaRPr lang="ru-RU"/>
        </a:p>
      </dgm:t>
    </dgm:pt>
    <dgm:pt modelId="{EAC9A08E-8F98-43B3-BFB4-259B36BA267C}" type="sibTrans" cxnId="{E1ECC8BF-E80D-4A7D-8F7E-C152EDB3D045}">
      <dgm:prSet/>
      <dgm:spPr/>
      <dgm:t>
        <a:bodyPr/>
        <a:lstStyle/>
        <a:p>
          <a:endParaRPr lang="ru-RU"/>
        </a:p>
      </dgm:t>
    </dgm:pt>
    <dgm:pt modelId="{FC45ACAC-075B-4200-BE12-DD246573ABC5}">
      <dgm:prSet phldrT="[Текст]"/>
      <dgm:spPr/>
      <dgm:t>
        <a:bodyPr/>
        <a:lstStyle/>
        <a:p>
          <a:r>
            <a:rPr lang="ru-RU" b="1" dirty="0" smtClean="0"/>
            <a:t>Автоматическая анимация </a:t>
          </a:r>
          <a:r>
            <a:rPr lang="ru-RU" dirty="0" smtClean="0"/>
            <a:t>Это анимация, когда создаются лишь начальный и конечный кадры, и указывается, какое действие должен совершить объект, чтобы из начального положения попасть в конечное. </a:t>
          </a:r>
          <a:endParaRPr lang="ru-RU" dirty="0"/>
        </a:p>
      </dgm:t>
    </dgm:pt>
    <dgm:pt modelId="{0BE60645-7441-4449-8F86-09F9E1D8A482}" type="parTrans" cxnId="{3DE313DE-7242-419D-A30D-310A2D01E262}">
      <dgm:prSet/>
      <dgm:spPr/>
      <dgm:t>
        <a:bodyPr/>
        <a:lstStyle/>
        <a:p>
          <a:endParaRPr lang="ru-RU"/>
        </a:p>
      </dgm:t>
    </dgm:pt>
    <dgm:pt modelId="{39502A17-CE49-43F5-80BF-7112129DC196}" type="sibTrans" cxnId="{3DE313DE-7242-419D-A30D-310A2D01E262}">
      <dgm:prSet/>
      <dgm:spPr/>
      <dgm:t>
        <a:bodyPr/>
        <a:lstStyle/>
        <a:p>
          <a:endParaRPr lang="ru-RU"/>
        </a:p>
      </dgm:t>
    </dgm:pt>
    <dgm:pt modelId="{C0B83927-7868-474C-8474-F703A1F7C814}">
      <dgm:prSet/>
      <dgm:spPr/>
      <dgm:t>
        <a:bodyPr/>
        <a:lstStyle/>
        <a:p>
          <a:r>
            <a:rPr lang="ru-RU" b="1" dirty="0" smtClean="0"/>
            <a:t>Движение объекта</a:t>
          </a:r>
          <a:r>
            <a:rPr lang="ru-RU" dirty="0" smtClean="0"/>
            <a:t>. То есть объект перемещается из одной точки в другую. При этом он может менять размеры, поворачиваться и т.д. Возможно движение объекта по заданной траектории.</a:t>
          </a:r>
        </a:p>
      </dgm:t>
    </dgm:pt>
    <dgm:pt modelId="{34E5603F-8E7F-45C4-A972-48FE32D24498}" type="parTrans" cxnId="{BF2BEC5F-9344-42AC-B49C-6CE7779A0FFE}">
      <dgm:prSet/>
      <dgm:spPr/>
      <dgm:t>
        <a:bodyPr/>
        <a:lstStyle/>
        <a:p>
          <a:endParaRPr lang="ru-RU"/>
        </a:p>
      </dgm:t>
    </dgm:pt>
    <dgm:pt modelId="{80C81FD5-2A59-41D3-8DAE-61716E6C0E45}" type="sibTrans" cxnId="{BF2BEC5F-9344-42AC-B49C-6CE7779A0FFE}">
      <dgm:prSet/>
      <dgm:spPr/>
      <dgm:t>
        <a:bodyPr/>
        <a:lstStyle/>
        <a:p>
          <a:endParaRPr lang="ru-RU"/>
        </a:p>
      </dgm:t>
    </dgm:pt>
    <dgm:pt modelId="{3B54BECB-EA95-4C7B-95C2-66931CA0972F}">
      <dgm:prSet/>
      <dgm:spPr/>
      <dgm:t>
        <a:bodyPr/>
        <a:lstStyle/>
        <a:p>
          <a:r>
            <a:rPr lang="ru-RU" b="1" dirty="0" smtClean="0"/>
            <a:t>Трансформация формы</a:t>
          </a:r>
          <a:r>
            <a:rPr lang="ru-RU" dirty="0" smtClean="0"/>
            <a:t>. То есть форма объекта или цвет плавно переходит из одной стадии в другую.</a:t>
          </a:r>
        </a:p>
      </dgm:t>
    </dgm:pt>
    <dgm:pt modelId="{D4DE54B3-F45A-40FF-A208-65A39B2ABE35}" type="parTrans" cxnId="{C071DEA2-D336-4458-B6C4-6741AD0B11F5}">
      <dgm:prSet/>
      <dgm:spPr/>
      <dgm:t>
        <a:bodyPr/>
        <a:lstStyle/>
        <a:p>
          <a:endParaRPr lang="ru-RU"/>
        </a:p>
      </dgm:t>
    </dgm:pt>
    <dgm:pt modelId="{936B8F65-C051-4542-AB88-F0E34DC0DF77}" type="sibTrans" cxnId="{C071DEA2-D336-4458-B6C4-6741AD0B11F5}">
      <dgm:prSet/>
      <dgm:spPr/>
      <dgm:t>
        <a:bodyPr/>
        <a:lstStyle/>
        <a:p>
          <a:endParaRPr lang="ru-RU"/>
        </a:p>
      </dgm:t>
    </dgm:pt>
    <dgm:pt modelId="{CB70C957-CCE2-47AC-8E79-A6D4B88CE7AE}">
      <dgm:prSet/>
      <dgm:spPr/>
      <dgm:t>
        <a:bodyPr/>
        <a:lstStyle/>
        <a:p>
          <a:r>
            <a:rPr lang="ru-RU" b="1" dirty="0" smtClean="0"/>
            <a:t>Анимация на основе сценариев </a:t>
          </a:r>
          <a:r>
            <a:rPr lang="en-US" b="1" dirty="0" smtClean="0"/>
            <a:t>Action Script</a:t>
          </a:r>
          <a:r>
            <a:rPr lang="ru-RU" b="1" dirty="0" smtClean="0"/>
            <a:t>.</a:t>
          </a:r>
          <a:r>
            <a:rPr lang="ru-RU" dirty="0" smtClean="0"/>
            <a:t> </a:t>
          </a:r>
        </a:p>
        <a:p>
          <a:r>
            <a:rPr lang="ru-RU" dirty="0" smtClean="0"/>
            <a:t>Поведения объекта описывается на языке программирования </a:t>
          </a:r>
          <a:r>
            <a:rPr lang="en-US" dirty="0" smtClean="0"/>
            <a:t>Action Script</a:t>
          </a:r>
          <a:r>
            <a:rPr lang="ru-RU" dirty="0" smtClean="0"/>
            <a:t>.</a:t>
          </a:r>
        </a:p>
      </dgm:t>
    </dgm:pt>
    <dgm:pt modelId="{B8592E42-FF2A-4079-99DC-6D9843FEC1CC}" type="parTrans" cxnId="{E87B731D-29C9-4217-9159-E293C419F600}">
      <dgm:prSet/>
      <dgm:spPr/>
      <dgm:t>
        <a:bodyPr/>
        <a:lstStyle/>
        <a:p>
          <a:endParaRPr lang="ru-RU"/>
        </a:p>
      </dgm:t>
    </dgm:pt>
    <dgm:pt modelId="{7B2CB907-7B74-4892-B204-F9309E1807D3}" type="sibTrans" cxnId="{E87B731D-29C9-4217-9159-E293C419F600}">
      <dgm:prSet/>
      <dgm:spPr/>
      <dgm:t>
        <a:bodyPr/>
        <a:lstStyle/>
        <a:p>
          <a:endParaRPr lang="ru-RU"/>
        </a:p>
      </dgm:t>
    </dgm:pt>
    <dgm:pt modelId="{7401E9E6-AA3A-41EF-8C06-F32B3871FF94}" type="pres">
      <dgm:prSet presAssocID="{8521935B-01D9-4854-BB01-40CE4B3C6814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FD93A06-3A54-41F1-B398-9E586E4DCAA3}" type="pres">
      <dgm:prSet presAssocID="{FCE479CE-C7D1-4149-9FB5-DD68BA6453F0}" presName="hierRoot1" presStyleCnt="0"/>
      <dgm:spPr/>
      <dgm:t>
        <a:bodyPr/>
        <a:lstStyle/>
        <a:p>
          <a:endParaRPr lang="ru-RU"/>
        </a:p>
      </dgm:t>
    </dgm:pt>
    <dgm:pt modelId="{8426D0C6-AA7A-4137-B2DC-1219FB4BE56E}" type="pres">
      <dgm:prSet presAssocID="{FCE479CE-C7D1-4149-9FB5-DD68BA6453F0}" presName="composite" presStyleCnt="0"/>
      <dgm:spPr/>
      <dgm:t>
        <a:bodyPr/>
        <a:lstStyle/>
        <a:p>
          <a:endParaRPr lang="ru-RU"/>
        </a:p>
      </dgm:t>
    </dgm:pt>
    <dgm:pt modelId="{BE4C69D2-42AF-451B-9A95-37413BD0DD24}" type="pres">
      <dgm:prSet presAssocID="{FCE479CE-C7D1-4149-9FB5-DD68BA6453F0}" presName="background" presStyleLbl="node0" presStyleIdx="0" presStyleCnt="1"/>
      <dgm:spPr/>
      <dgm:t>
        <a:bodyPr/>
        <a:lstStyle/>
        <a:p>
          <a:endParaRPr lang="ru-RU"/>
        </a:p>
      </dgm:t>
    </dgm:pt>
    <dgm:pt modelId="{57ED23A8-B7FE-4834-91B7-053ED4B3C957}" type="pres">
      <dgm:prSet presAssocID="{FCE479CE-C7D1-4149-9FB5-DD68BA6453F0}" presName="text" presStyleLbl="fgAcc0" presStyleIdx="0" presStyleCnt="1" custScaleY="582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BFA526A-BD29-401F-98AA-F3AF99D234E9}" type="pres">
      <dgm:prSet presAssocID="{FCE479CE-C7D1-4149-9FB5-DD68BA6453F0}" presName="hierChild2" presStyleCnt="0"/>
      <dgm:spPr/>
      <dgm:t>
        <a:bodyPr/>
        <a:lstStyle/>
        <a:p>
          <a:endParaRPr lang="ru-RU"/>
        </a:p>
      </dgm:t>
    </dgm:pt>
    <dgm:pt modelId="{10140395-AA65-4C3D-AB2B-218F707FD05E}" type="pres">
      <dgm:prSet presAssocID="{4AAEE8F1-562D-4EE9-8F16-EC4DD4AA6713}" presName="Name10" presStyleLbl="parChTrans1D2" presStyleIdx="0" presStyleCnt="3"/>
      <dgm:spPr/>
      <dgm:t>
        <a:bodyPr/>
        <a:lstStyle/>
        <a:p>
          <a:endParaRPr lang="ru-RU"/>
        </a:p>
      </dgm:t>
    </dgm:pt>
    <dgm:pt modelId="{49E4355E-9897-486F-8CDF-67A398801D05}" type="pres">
      <dgm:prSet presAssocID="{7A47148F-D1DE-4760-B301-5E393ACF6385}" presName="hierRoot2" presStyleCnt="0"/>
      <dgm:spPr/>
      <dgm:t>
        <a:bodyPr/>
        <a:lstStyle/>
        <a:p>
          <a:endParaRPr lang="ru-RU"/>
        </a:p>
      </dgm:t>
    </dgm:pt>
    <dgm:pt modelId="{8AEB1CE3-5C18-4FDA-833A-D70997452558}" type="pres">
      <dgm:prSet presAssocID="{7A47148F-D1DE-4760-B301-5E393ACF6385}" presName="composite2" presStyleCnt="0"/>
      <dgm:spPr/>
      <dgm:t>
        <a:bodyPr/>
        <a:lstStyle/>
        <a:p>
          <a:endParaRPr lang="ru-RU"/>
        </a:p>
      </dgm:t>
    </dgm:pt>
    <dgm:pt modelId="{F99E0966-BC10-4727-80C9-98B021807BCE}" type="pres">
      <dgm:prSet presAssocID="{7A47148F-D1DE-4760-B301-5E393ACF6385}" presName="background2" presStyleLbl="node2" presStyleIdx="0" presStyleCnt="3"/>
      <dgm:spPr/>
      <dgm:t>
        <a:bodyPr/>
        <a:lstStyle/>
        <a:p>
          <a:endParaRPr lang="ru-RU"/>
        </a:p>
      </dgm:t>
    </dgm:pt>
    <dgm:pt modelId="{F556F0C9-3A82-483C-8DC4-FAF099596BC9}" type="pres">
      <dgm:prSet presAssocID="{7A47148F-D1DE-4760-B301-5E393ACF6385}" presName="text2" presStyleLbl="fgAcc2" presStyleIdx="0" presStyleCnt="3" custLinFactNeighborX="3325" custLinFactNeighborY="-34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C89DAF1-BD10-4B1E-88A1-54D540E00B6B}" type="pres">
      <dgm:prSet presAssocID="{7A47148F-D1DE-4760-B301-5E393ACF6385}" presName="hierChild3" presStyleCnt="0"/>
      <dgm:spPr/>
      <dgm:t>
        <a:bodyPr/>
        <a:lstStyle/>
        <a:p>
          <a:endParaRPr lang="ru-RU"/>
        </a:p>
      </dgm:t>
    </dgm:pt>
    <dgm:pt modelId="{F7987D4B-D0C4-4239-9CC2-31C0B3C9AFAF}" type="pres">
      <dgm:prSet presAssocID="{0BE60645-7441-4449-8F86-09F9E1D8A482}" presName="Name10" presStyleLbl="parChTrans1D2" presStyleIdx="1" presStyleCnt="3"/>
      <dgm:spPr/>
      <dgm:t>
        <a:bodyPr/>
        <a:lstStyle/>
        <a:p>
          <a:endParaRPr lang="ru-RU"/>
        </a:p>
      </dgm:t>
    </dgm:pt>
    <dgm:pt modelId="{3AA6586C-2C1A-42B5-B6E2-60D740CF8CEA}" type="pres">
      <dgm:prSet presAssocID="{FC45ACAC-075B-4200-BE12-DD246573ABC5}" presName="hierRoot2" presStyleCnt="0"/>
      <dgm:spPr/>
      <dgm:t>
        <a:bodyPr/>
        <a:lstStyle/>
        <a:p>
          <a:endParaRPr lang="ru-RU"/>
        </a:p>
      </dgm:t>
    </dgm:pt>
    <dgm:pt modelId="{41EADCE6-0560-4E9B-9A4F-A601A33BA18B}" type="pres">
      <dgm:prSet presAssocID="{FC45ACAC-075B-4200-BE12-DD246573ABC5}" presName="composite2" presStyleCnt="0"/>
      <dgm:spPr/>
      <dgm:t>
        <a:bodyPr/>
        <a:lstStyle/>
        <a:p>
          <a:endParaRPr lang="ru-RU"/>
        </a:p>
      </dgm:t>
    </dgm:pt>
    <dgm:pt modelId="{3EE584C1-FB7C-493C-B639-F7B6AF6486F4}" type="pres">
      <dgm:prSet presAssocID="{FC45ACAC-075B-4200-BE12-DD246573ABC5}" presName="background2" presStyleLbl="node2" presStyleIdx="1" presStyleCnt="3"/>
      <dgm:spPr/>
      <dgm:t>
        <a:bodyPr/>
        <a:lstStyle/>
        <a:p>
          <a:endParaRPr lang="ru-RU"/>
        </a:p>
      </dgm:t>
    </dgm:pt>
    <dgm:pt modelId="{D8722D50-6B52-4BE7-8252-61C7756B3659}" type="pres">
      <dgm:prSet presAssocID="{FC45ACAC-075B-4200-BE12-DD246573ABC5}" presName="text2" presStyleLbl="fgAcc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F91A794-6B99-4244-B255-E593A5FE474E}" type="pres">
      <dgm:prSet presAssocID="{FC45ACAC-075B-4200-BE12-DD246573ABC5}" presName="hierChild3" presStyleCnt="0"/>
      <dgm:spPr/>
      <dgm:t>
        <a:bodyPr/>
        <a:lstStyle/>
        <a:p>
          <a:endParaRPr lang="ru-RU"/>
        </a:p>
      </dgm:t>
    </dgm:pt>
    <dgm:pt modelId="{BEAB0065-D47F-4EF9-8E3A-E13FA7E20262}" type="pres">
      <dgm:prSet presAssocID="{34E5603F-8E7F-45C4-A972-48FE32D24498}" presName="Name17" presStyleLbl="parChTrans1D3" presStyleIdx="0" presStyleCnt="2"/>
      <dgm:spPr/>
      <dgm:t>
        <a:bodyPr/>
        <a:lstStyle/>
        <a:p>
          <a:endParaRPr lang="ru-RU"/>
        </a:p>
      </dgm:t>
    </dgm:pt>
    <dgm:pt modelId="{B8439F02-10BB-4EA0-9F09-761993135CB1}" type="pres">
      <dgm:prSet presAssocID="{C0B83927-7868-474C-8474-F703A1F7C814}" presName="hierRoot3" presStyleCnt="0"/>
      <dgm:spPr/>
      <dgm:t>
        <a:bodyPr/>
        <a:lstStyle/>
        <a:p>
          <a:endParaRPr lang="ru-RU"/>
        </a:p>
      </dgm:t>
    </dgm:pt>
    <dgm:pt modelId="{0FADD4F5-F733-4C96-B76E-C130D2181941}" type="pres">
      <dgm:prSet presAssocID="{C0B83927-7868-474C-8474-F703A1F7C814}" presName="composite3" presStyleCnt="0"/>
      <dgm:spPr/>
      <dgm:t>
        <a:bodyPr/>
        <a:lstStyle/>
        <a:p>
          <a:endParaRPr lang="ru-RU"/>
        </a:p>
      </dgm:t>
    </dgm:pt>
    <dgm:pt modelId="{5626E5A3-AF69-42FD-A2BA-D140889CFBF9}" type="pres">
      <dgm:prSet presAssocID="{C0B83927-7868-474C-8474-F703A1F7C814}" presName="background3" presStyleLbl="node3" presStyleIdx="0" presStyleCnt="2"/>
      <dgm:spPr/>
      <dgm:t>
        <a:bodyPr/>
        <a:lstStyle/>
        <a:p>
          <a:endParaRPr lang="ru-RU"/>
        </a:p>
      </dgm:t>
    </dgm:pt>
    <dgm:pt modelId="{491B24FE-7314-4010-ACFC-EC5548CDFD98}" type="pres">
      <dgm:prSet presAssocID="{C0B83927-7868-474C-8474-F703A1F7C814}" presName="text3" presStyleLbl="fgAcc3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7A7336D-C17A-4075-9AA2-5C0EE381EA49}" type="pres">
      <dgm:prSet presAssocID="{C0B83927-7868-474C-8474-F703A1F7C814}" presName="hierChild4" presStyleCnt="0"/>
      <dgm:spPr/>
      <dgm:t>
        <a:bodyPr/>
        <a:lstStyle/>
        <a:p>
          <a:endParaRPr lang="ru-RU"/>
        </a:p>
      </dgm:t>
    </dgm:pt>
    <dgm:pt modelId="{6ABA6C7D-7AE6-4E85-B444-46262C41545B}" type="pres">
      <dgm:prSet presAssocID="{D4DE54B3-F45A-40FF-A208-65A39B2ABE35}" presName="Name17" presStyleLbl="parChTrans1D3" presStyleIdx="1" presStyleCnt="2"/>
      <dgm:spPr/>
      <dgm:t>
        <a:bodyPr/>
        <a:lstStyle/>
        <a:p>
          <a:endParaRPr lang="ru-RU"/>
        </a:p>
      </dgm:t>
    </dgm:pt>
    <dgm:pt modelId="{B5D79491-0F4C-4682-B537-F357C1376108}" type="pres">
      <dgm:prSet presAssocID="{3B54BECB-EA95-4C7B-95C2-66931CA0972F}" presName="hierRoot3" presStyleCnt="0"/>
      <dgm:spPr/>
      <dgm:t>
        <a:bodyPr/>
        <a:lstStyle/>
        <a:p>
          <a:endParaRPr lang="ru-RU"/>
        </a:p>
      </dgm:t>
    </dgm:pt>
    <dgm:pt modelId="{A10AC51B-2C7B-4BA3-B364-C5BD5B928D04}" type="pres">
      <dgm:prSet presAssocID="{3B54BECB-EA95-4C7B-95C2-66931CA0972F}" presName="composite3" presStyleCnt="0"/>
      <dgm:spPr/>
      <dgm:t>
        <a:bodyPr/>
        <a:lstStyle/>
        <a:p>
          <a:endParaRPr lang="ru-RU"/>
        </a:p>
      </dgm:t>
    </dgm:pt>
    <dgm:pt modelId="{1602890A-81B3-4A97-BB90-C3114039ABD1}" type="pres">
      <dgm:prSet presAssocID="{3B54BECB-EA95-4C7B-95C2-66931CA0972F}" presName="background3" presStyleLbl="node3" presStyleIdx="1" presStyleCnt="2"/>
      <dgm:spPr/>
      <dgm:t>
        <a:bodyPr/>
        <a:lstStyle/>
        <a:p>
          <a:endParaRPr lang="ru-RU"/>
        </a:p>
      </dgm:t>
    </dgm:pt>
    <dgm:pt modelId="{D9B024C4-AFE3-4E5C-9470-26B2EB1EC985}" type="pres">
      <dgm:prSet presAssocID="{3B54BECB-EA95-4C7B-95C2-66931CA0972F}" presName="text3" presStyleLbl="fgAcc3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960EB93-F623-4272-96C3-3F5185B975A6}" type="pres">
      <dgm:prSet presAssocID="{3B54BECB-EA95-4C7B-95C2-66931CA0972F}" presName="hierChild4" presStyleCnt="0"/>
      <dgm:spPr/>
      <dgm:t>
        <a:bodyPr/>
        <a:lstStyle/>
        <a:p>
          <a:endParaRPr lang="ru-RU"/>
        </a:p>
      </dgm:t>
    </dgm:pt>
    <dgm:pt modelId="{D26BD5E4-97B6-4020-A8C4-A40D1A0087CC}" type="pres">
      <dgm:prSet presAssocID="{B8592E42-FF2A-4079-99DC-6D9843FEC1CC}" presName="Name10" presStyleLbl="parChTrans1D2" presStyleIdx="2" presStyleCnt="3"/>
      <dgm:spPr/>
      <dgm:t>
        <a:bodyPr/>
        <a:lstStyle/>
        <a:p>
          <a:endParaRPr lang="ru-RU"/>
        </a:p>
      </dgm:t>
    </dgm:pt>
    <dgm:pt modelId="{E0202696-CA9E-4E5D-8FBA-B57819D5798B}" type="pres">
      <dgm:prSet presAssocID="{CB70C957-CCE2-47AC-8E79-A6D4B88CE7AE}" presName="hierRoot2" presStyleCnt="0"/>
      <dgm:spPr/>
      <dgm:t>
        <a:bodyPr/>
        <a:lstStyle/>
        <a:p>
          <a:endParaRPr lang="ru-RU"/>
        </a:p>
      </dgm:t>
    </dgm:pt>
    <dgm:pt modelId="{0AFEDB04-7849-4C10-863D-15B5A97508BE}" type="pres">
      <dgm:prSet presAssocID="{CB70C957-CCE2-47AC-8E79-A6D4B88CE7AE}" presName="composite2" presStyleCnt="0"/>
      <dgm:spPr/>
      <dgm:t>
        <a:bodyPr/>
        <a:lstStyle/>
        <a:p>
          <a:endParaRPr lang="ru-RU"/>
        </a:p>
      </dgm:t>
    </dgm:pt>
    <dgm:pt modelId="{8F917BB0-6550-4261-A483-35AC9EFBBA7D}" type="pres">
      <dgm:prSet presAssocID="{CB70C957-CCE2-47AC-8E79-A6D4B88CE7AE}" presName="background2" presStyleLbl="node2" presStyleIdx="2" presStyleCnt="3"/>
      <dgm:spPr/>
      <dgm:t>
        <a:bodyPr/>
        <a:lstStyle/>
        <a:p>
          <a:endParaRPr lang="ru-RU"/>
        </a:p>
      </dgm:t>
    </dgm:pt>
    <dgm:pt modelId="{1DC5620E-06F4-4CCD-9406-C58A261FBA91}" type="pres">
      <dgm:prSet presAssocID="{CB70C957-CCE2-47AC-8E79-A6D4B88CE7AE}" presName="text2" presStyleLbl="fgAcc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F3ED8A3-D1CE-487F-9D6B-4A08A4E3FF53}" type="pres">
      <dgm:prSet presAssocID="{CB70C957-CCE2-47AC-8E79-A6D4B88CE7AE}" presName="hierChild3" presStyleCnt="0"/>
      <dgm:spPr/>
      <dgm:t>
        <a:bodyPr/>
        <a:lstStyle/>
        <a:p>
          <a:endParaRPr lang="ru-RU"/>
        </a:p>
      </dgm:t>
    </dgm:pt>
  </dgm:ptLst>
  <dgm:cxnLst>
    <dgm:cxn modelId="{535A6BD7-01B4-4395-8513-6DEBE61DB843}" type="presOf" srcId="{7A47148F-D1DE-4760-B301-5E393ACF6385}" destId="{F556F0C9-3A82-483C-8DC4-FAF099596BC9}" srcOrd="0" destOrd="0" presId="urn:microsoft.com/office/officeart/2005/8/layout/hierarchy1"/>
    <dgm:cxn modelId="{6BFE75FB-4245-4795-8C72-2D1B37BFCC17}" type="presOf" srcId="{0BE60645-7441-4449-8F86-09F9E1D8A482}" destId="{F7987D4B-D0C4-4239-9CC2-31C0B3C9AFAF}" srcOrd="0" destOrd="0" presId="urn:microsoft.com/office/officeart/2005/8/layout/hierarchy1"/>
    <dgm:cxn modelId="{E1ECC8BF-E80D-4A7D-8F7E-C152EDB3D045}" srcId="{FCE479CE-C7D1-4149-9FB5-DD68BA6453F0}" destId="{7A47148F-D1DE-4760-B301-5E393ACF6385}" srcOrd="0" destOrd="0" parTransId="{4AAEE8F1-562D-4EE9-8F16-EC4DD4AA6713}" sibTransId="{EAC9A08E-8F98-43B3-BFB4-259B36BA267C}"/>
    <dgm:cxn modelId="{78A898A8-1707-40E9-94BC-84ABBAAFCB1E}" type="presOf" srcId="{3B54BECB-EA95-4C7B-95C2-66931CA0972F}" destId="{D9B024C4-AFE3-4E5C-9470-26B2EB1EC985}" srcOrd="0" destOrd="0" presId="urn:microsoft.com/office/officeart/2005/8/layout/hierarchy1"/>
    <dgm:cxn modelId="{D1664E1D-49BB-4459-ACA9-7BC1012EF28F}" type="presOf" srcId="{C0B83927-7868-474C-8474-F703A1F7C814}" destId="{491B24FE-7314-4010-ACFC-EC5548CDFD98}" srcOrd="0" destOrd="0" presId="urn:microsoft.com/office/officeart/2005/8/layout/hierarchy1"/>
    <dgm:cxn modelId="{6C81762F-73C5-4799-BE1D-96FB0F539FA5}" type="presOf" srcId="{34E5603F-8E7F-45C4-A972-48FE32D24498}" destId="{BEAB0065-D47F-4EF9-8E3A-E13FA7E20262}" srcOrd="0" destOrd="0" presId="urn:microsoft.com/office/officeart/2005/8/layout/hierarchy1"/>
    <dgm:cxn modelId="{53B6CADF-58C2-40CA-AEB9-C5A0335DADB3}" type="presOf" srcId="{CB70C957-CCE2-47AC-8E79-A6D4B88CE7AE}" destId="{1DC5620E-06F4-4CCD-9406-C58A261FBA91}" srcOrd="0" destOrd="0" presId="urn:microsoft.com/office/officeart/2005/8/layout/hierarchy1"/>
    <dgm:cxn modelId="{708D99F6-31C7-488B-BE25-38F10619E19F}" type="presOf" srcId="{B8592E42-FF2A-4079-99DC-6D9843FEC1CC}" destId="{D26BD5E4-97B6-4020-A8C4-A40D1A0087CC}" srcOrd="0" destOrd="0" presId="urn:microsoft.com/office/officeart/2005/8/layout/hierarchy1"/>
    <dgm:cxn modelId="{C7928ABF-8801-4BA7-AA56-74772B142A58}" type="presOf" srcId="{4AAEE8F1-562D-4EE9-8F16-EC4DD4AA6713}" destId="{10140395-AA65-4C3D-AB2B-218F707FD05E}" srcOrd="0" destOrd="0" presId="urn:microsoft.com/office/officeart/2005/8/layout/hierarchy1"/>
    <dgm:cxn modelId="{4DA449B1-6C40-4C21-A179-884FFFC8EBD6}" type="presOf" srcId="{D4DE54B3-F45A-40FF-A208-65A39B2ABE35}" destId="{6ABA6C7D-7AE6-4E85-B444-46262C41545B}" srcOrd="0" destOrd="0" presId="urn:microsoft.com/office/officeart/2005/8/layout/hierarchy1"/>
    <dgm:cxn modelId="{BF2BEC5F-9344-42AC-B49C-6CE7779A0FFE}" srcId="{FC45ACAC-075B-4200-BE12-DD246573ABC5}" destId="{C0B83927-7868-474C-8474-F703A1F7C814}" srcOrd="0" destOrd="0" parTransId="{34E5603F-8E7F-45C4-A972-48FE32D24498}" sibTransId="{80C81FD5-2A59-41D3-8DAE-61716E6C0E45}"/>
    <dgm:cxn modelId="{D562C650-3B0F-4314-AEEF-212063BF350E}" srcId="{8521935B-01D9-4854-BB01-40CE4B3C6814}" destId="{FCE479CE-C7D1-4149-9FB5-DD68BA6453F0}" srcOrd="0" destOrd="0" parTransId="{92BC65E9-3260-43E5-B00A-DB138988E2E9}" sibTransId="{1FBDFD70-62EB-4934-8008-A05D1B9C06C5}"/>
    <dgm:cxn modelId="{C071DEA2-D336-4458-B6C4-6741AD0B11F5}" srcId="{FC45ACAC-075B-4200-BE12-DD246573ABC5}" destId="{3B54BECB-EA95-4C7B-95C2-66931CA0972F}" srcOrd="1" destOrd="0" parTransId="{D4DE54B3-F45A-40FF-A208-65A39B2ABE35}" sibTransId="{936B8F65-C051-4542-AB88-F0E34DC0DF77}"/>
    <dgm:cxn modelId="{47A41280-5062-43D3-A332-CBC9B2072ABE}" type="presOf" srcId="{8521935B-01D9-4854-BB01-40CE4B3C6814}" destId="{7401E9E6-AA3A-41EF-8C06-F32B3871FF94}" srcOrd="0" destOrd="0" presId="urn:microsoft.com/office/officeart/2005/8/layout/hierarchy1"/>
    <dgm:cxn modelId="{3DE313DE-7242-419D-A30D-310A2D01E262}" srcId="{FCE479CE-C7D1-4149-9FB5-DD68BA6453F0}" destId="{FC45ACAC-075B-4200-BE12-DD246573ABC5}" srcOrd="1" destOrd="0" parTransId="{0BE60645-7441-4449-8F86-09F9E1D8A482}" sibTransId="{39502A17-CE49-43F5-80BF-7112129DC196}"/>
    <dgm:cxn modelId="{BE90716C-1799-4D0B-8739-C88681543A68}" type="presOf" srcId="{FCE479CE-C7D1-4149-9FB5-DD68BA6453F0}" destId="{57ED23A8-B7FE-4834-91B7-053ED4B3C957}" srcOrd="0" destOrd="0" presId="urn:microsoft.com/office/officeart/2005/8/layout/hierarchy1"/>
    <dgm:cxn modelId="{1F0849B7-C965-406C-98F3-24C753E403CD}" type="presOf" srcId="{FC45ACAC-075B-4200-BE12-DD246573ABC5}" destId="{D8722D50-6B52-4BE7-8252-61C7756B3659}" srcOrd="0" destOrd="0" presId="urn:microsoft.com/office/officeart/2005/8/layout/hierarchy1"/>
    <dgm:cxn modelId="{E87B731D-29C9-4217-9159-E293C419F600}" srcId="{FCE479CE-C7D1-4149-9FB5-DD68BA6453F0}" destId="{CB70C957-CCE2-47AC-8E79-A6D4B88CE7AE}" srcOrd="2" destOrd="0" parTransId="{B8592E42-FF2A-4079-99DC-6D9843FEC1CC}" sibTransId="{7B2CB907-7B74-4892-B204-F9309E1807D3}"/>
    <dgm:cxn modelId="{05C8A2AB-09FB-4171-A775-6EC879B8CFBF}" type="presParOf" srcId="{7401E9E6-AA3A-41EF-8C06-F32B3871FF94}" destId="{BFD93A06-3A54-41F1-B398-9E586E4DCAA3}" srcOrd="0" destOrd="0" presId="urn:microsoft.com/office/officeart/2005/8/layout/hierarchy1"/>
    <dgm:cxn modelId="{BBDF72B3-5600-4FDC-95EA-9257888F5D34}" type="presParOf" srcId="{BFD93A06-3A54-41F1-B398-9E586E4DCAA3}" destId="{8426D0C6-AA7A-4137-B2DC-1219FB4BE56E}" srcOrd="0" destOrd="0" presId="urn:microsoft.com/office/officeart/2005/8/layout/hierarchy1"/>
    <dgm:cxn modelId="{24AE6B25-E0F7-4736-97D6-9FC251777D1A}" type="presParOf" srcId="{8426D0C6-AA7A-4137-B2DC-1219FB4BE56E}" destId="{BE4C69D2-42AF-451B-9A95-37413BD0DD24}" srcOrd="0" destOrd="0" presId="urn:microsoft.com/office/officeart/2005/8/layout/hierarchy1"/>
    <dgm:cxn modelId="{322855C3-38E7-4F47-B451-239D98F817FF}" type="presParOf" srcId="{8426D0C6-AA7A-4137-B2DC-1219FB4BE56E}" destId="{57ED23A8-B7FE-4834-91B7-053ED4B3C957}" srcOrd="1" destOrd="0" presId="urn:microsoft.com/office/officeart/2005/8/layout/hierarchy1"/>
    <dgm:cxn modelId="{D6ABE880-6D15-47AA-B73A-E9658E15B8BD}" type="presParOf" srcId="{BFD93A06-3A54-41F1-B398-9E586E4DCAA3}" destId="{ABFA526A-BD29-401F-98AA-F3AF99D234E9}" srcOrd="1" destOrd="0" presId="urn:microsoft.com/office/officeart/2005/8/layout/hierarchy1"/>
    <dgm:cxn modelId="{07B4EB5D-5527-4651-BA1E-4F4595ABB6F4}" type="presParOf" srcId="{ABFA526A-BD29-401F-98AA-F3AF99D234E9}" destId="{10140395-AA65-4C3D-AB2B-218F707FD05E}" srcOrd="0" destOrd="0" presId="urn:microsoft.com/office/officeart/2005/8/layout/hierarchy1"/>
    <dgm:cxn modelId="{B5D06E0F-86FA-4493-A791-0A0AB985F65A}" type="presParOf" srcId="{ABFA526A-BD29-401F-98AA-F3AF99D234E9}" destId="{49E4355E-9897-486F-8CDF-67A398801D05}" srcOrd="1" destOrd="0" presId="urn:microsoft.com/office/officeart/2005/8/layout/hierarchy1"/>
    <dgm:cxn modelId="{5CDB9289-4C84-43F2-9441-95AAE247D3D1}" type="presParOf" srcId="{49E4355E-9897-486F-8CDF-67A398801D05}" destId="{8AEB1CE3-5C18-4FDA-833A-D70997452558}" srcOrd="0" destOrd="0" presId="urn:microsoft.com/office/officeart/2005/8/layout/hierarchy1"/>
    <dgm:cxn modelId="{2A35EE66-8080-48E6-86E0-6454FC132AAA}" type="presParOf" srcId="{8AEB1CE3-5C18-4FDA-833A-D70997452558}" destId="{F99E0966-BC10-4727-80C9-98B021807BCE}" srcOrd="0" destOrd="0" presId="urn:microsoft.com/office/officeart/2005/8/layout/hierarchy1"/>
    <dgm:cxn modelId="{DAE491CC-08F2-41C2-8325-A79185562330}" type="presParOf" srcId="{8AEB1CE3-5C18-4FDA-833A-D70997452558}" destId="{F556F0C9-3A82-483C-8DC4-FAF099596BC9}" srcOrd="1" destOrd="0" presId="urn:microsoft.com/office/officeart/2005/8/layout/hierarchy1"/>
    <dgm:cxn modelId="{2E8EADB6-1CC0-44CB-A9BA-B38B75A4B386}" type="presParOf" srcId="{49E4355E-9897-486F-8CDF-67A398801D05}" destId="{FC89DAF1-BD10-4B1E-88A1-54D540E00B6B}" srcOrd="1" destOrd="0" presId="urn:microsoft.com/office/officeart/2005/8/layout/hierarchy1"/>
    <dgm:cxn modelId="{19884451-E120-410C-AD80-EC6E34013F91}" type="presParOf" srcId="{ABFA526A-BD29-401F-98AA-F3AF99D234E9}" destId="{F7987D4B-D0C4-4239-9CC2-31C0B3C9AFAF}" srcOrd="2" destOrd="0" presId="urn:microsoft.com/office/officeart/2005/8/layout/hierarchy1"/>
    <dgm:cxn modelId="{416E0C44-3B91-41C9-9BC5-4EBCE7C0EFD1}" type="presParOf" srcId="{ABFA526A-BD29-401F-98AA-F3AF99D234E9}" destId="{3AA6586C-2C1A-42B5-B6E2-60D740CF8CEA}" srcOrd="3" destOrd="0" presId="urn:microsoft.com/office/officeart/2005/8/layout/hierarchy1"/>
    <dgm:cxn modelId="{219B9596-CBC3-49F2-92C8-6AA2CAA5CF82}" type="presParOf" srcId="{3AA6586C-2C1A-42B5-B6E2-60D740CF8CEA}" destId="{41EADCE6-0560-4E9B-9A4F-A601A33BA18B}" srcOrd="0" destOrd="0" presId="urn:microsoft.com/office/officeart/2005/8/layout/hierarchy1"/>
    <dgm:cxn modelId="{78127BCB-B28B-4650-A2D7-3B46D5C3BAB2}" type="presParOf" srcId="{41EADCE6-0560-4E9B-9A4F-A601A33BA18B}" destId="{3EE584C1-FB7C-493C-B639-F7B6AF6486F4}" srcOrd="0" destOrd="0" presId="urn:microsoft.com/office/officeart/2005/8/layout/hierarchy1"/>
    <dgm:cxn modelId="{A6A561E6-00D5-4E1A-9C19-E353C7EAA36A}" type="presParOf" srcId="{41EADCE6-0560-4E9B-9A4F-A601A33BA18B}" destId="{D8722D50-6B52-4BE7-8252-61C7756B3659}" srcOrd="1" destOrd="0" presId="urn:microsoft.com/office/officeart/2005/8/layout/hierarchy1"/>
    <dgm:cxn modelId="{6EB63517-DE42-4D06-ABF8-5F70A3987291}" type="presParOf" srcId="{3AA6586C-2C1A-42B5-B6E2-60D740CF8CEA}" destId="{7F91A794-6B99-4244-B255-E593A5FE474E}" srcOrd="1" destOrd="0" presId="urn:microsoft.com/office/officeart/2005/8/layout/hierarchy1"/>
    <dgm:cxn modelId="{B44CC977-C03B-4428-81DB-BE0E00DBCA8D}" type="presParOf" srcId="{7F91A794-6B99-4244-B255-E593A5FE474E}" destId="{BEAB0065-D47F-4EF9-8E3A-E13FA7E20262}" srcOrd="0" destOrd="0" presId="urn:microsoft.com/office/officeart/2005/8/layout/hierarchy1"/>
    <dgm:cxn modelId="{C9A78A0F-676A-47CC-9595-BEC5BECB49DC}" type="presParOf" srcId="{7F91A794-6B99-4244-B255-E593A5FE474E}" destId="{B8439F02-10BB-4EA0-9F09-761993135CB1}" srcOrd="1" destOrd="0" presId="urn:microsoft.com/office/officeart/2005/8/layout/hierarchy1"/>
    <dgm:cxn modelId="{D6D71C96-3384-4DAA-9E8A-110AAEB221B8}" type="presParOf" srcId="{B8439F02-10BB-4EA0-9F09-761993135CB1}" destId="{0FADD4F5-F733-4C96-B76E-C130D2181941}" srcOrd="0" destOrd="0" presId="urn:microsoft.com/office/officeart/2005/8/layout/hierarchy1"/>
    <dgm:cxn modelId="{5A7FBD04-EFD7-4823-878D-F73703745C60}" type="presParOf" srcId="{0FADD4F5-F733-4C96-B76E-C130D2181941}" destId="{5626E5A3-AF69-42FD-A2BA-D140889CFBF9}" srcOrd="0" destOrd="0" presId="urn:microsoft.com/office/officeart/2005/8/layout/hierarchy1"/>
    <dgm:cxn modelId="{812CD7F4-3FFF-4961-A203-00E2E2223C09}" type="presParOf" srcId="{0FADD4F5-F733-4C96-B76E-C130D2181941}" destId="{491B24FE-7314-4010-ACFC-EC5548CDFD98}" srcOrd="1" destOrd="0" presId="urn:microsoft.com/office/officeart/2005/8/layout/hierarchy1"/>
    <dgm:cxn modelId="{200F9DE8-6929-4672-AFE3-C2D63F149FDE}" type="presParOf" srcId="{B8439F02-10BB-4EA0-9F09-761993135CB1}" destId="{E7A7336D-C17A-4075-9AA2-5C0EE381EA49}" srcOrd="1" destOrd="0" presId="urn:microsoft.com/office/officeart/2005/8/layout/hierarchy1"/>
    <dgm:cxn modelId="{4278E773-7996-4575-A924-754A8317F7E3}" type="presParOf" srcId="{7F91A794-6B99-4244-B255-E593A5FE474E}" destId="{6ABA6C7D-7AE6-4E85-B444-46262C41545B}" srcOrd="2" destOrd="0" presId="urn:microsoft.com/office/officeart/2005/8/layout/hierarchy1"/>
    <dgm:cxn modelId="{FC527D58-B82C-4614-96C5-4FFD807A2777}" type="presParOf" srcId="{7F91A794-6B99-4244-B255-E593A5FE474E}" destId="{B5D79491-0F4C-4682-B537-F357C1376108}" srcOrd="3" destOrd="0" presId="urn:microsoft.com/office/officeart/2005/8/layout/hierarchy1"/>
    <dgm:cxn modelId="{CC3A27F7-D22C-46AF-8C6D-64AFA3D0A203}" type="presParOf" srcId="{B5D79491-0F4C-4682-B537-F357C1376108}" destId="{A10AC51B-2C7B-4BA3-B364-C5BD5B928D04}" srcOrd="0" destOrd="0" presId="urn:microsoft.com/office/officeart/2005/8/layout/hierarchy1"/>
    <dgm:cxn modelId="{EEFB88CC-A0F8-4100-9571-4B9628783882}" type="presParOf" srcId="{A10AC51B-2C7B-4BA3-B364-C5BD5B928D04}" destId="{1602890A-81B3-4A97-BB90-C3114039ABD1}" srcOrd="0" destOrd="0" presId="urn:microsoft.com/office/officeart/2005/8/layout/hierarchy1"/>
    <dgm:cxn modelId="{F4D89185-1121-48BF-987E-40859085296E}" type="presParOf" srcId="{A10AC51B-2C7B-4BA3-B364-C5BD5B928D04}" destId="{D9B024C4-AFE3-4E5C-9470-26B2EB1EC985}" srcOrd="1" destOrd="0" presId="urn:microsoft.com/office/officeart/2005/8/layout/hierarchy1"/>
    <dgm:cxn modelId="{4720363D-7872-47FB-9C16-CFB2A1F7D49E}" type="presParOf" srcId="{B5D79491-0F4C-4682-B537-F357C1376108}" destId="{F960EB93-F623-4272-96C3-3F5185B975A6}" srcOrd="1" destOrd="0" presId="urn:microsoft.com/office/officeart/2005/8/layout/hierarchy1"/>
    <dgm:cxn modelId="{06A7688D-DD6E-45CB-BF91-3C3B22542F94}" type="presParOf" srcId="{ABFA526A-BD29-401F-98AA-F3AF99D234E9}" destId="{D26BD5E4-97B6-4020-A8C4-A40D1A0087CC}" srcOrd="4" destOrd="0" presId="urn:microsoft.com/office/officeart/2005/8/layout/hierarchy1"/>
    <dgm:cxn modelId="{9AFB2D81-FC75-4484-8986-6A7F67DE0435}" type="presParOf" srcId="{ABFA526A-BD29-401F-98AA-F3AF99D234E9}" destId="{E0202696-CA9E-4E5D-8FBA-B57819D5798B}" srcOrd="5" destOrd="0" presId="urn:microsoft.com/office/officeart/2005/8/layout/hierarchy1"/>
    <dgm:cxn modelId="{CB7169EB-9B5E-46B3-A6DA-4D15DB9C6095}" type="presParOf" srcId="{E0202696-CA9E-4E5D-8FBA-B57819D5798B}" destId="{0AFEDB04-7849-4C10-863D-15B5A97508BE}" srcOrd="0" destOrd="0" presId="urn:microsoft.com/office/officeart/2005/8/layout/hierarchy1"/>
    <dgm:cxn modelId="{309908D1-14E2-4CFF-A71D-F29AD771758B}" type="presParOf" srcId="{0AFEDB04-7849-4C10-863D-15B5A97508BE}" destId="{8F917BB0-6550-4261-A483-35AC9EFBBA7D}" srcOrd="0" destOrd="0" presId="urn:microsoft.com/office/officeart/2005/8/layout/hierarchy1"/>
    <dgm:cxn modelId="{48F6A847-5FD4-4E7C-9E08-A3B70DF5A8F9}" type="presParOf" srcId="{0AFEDB04-7849-4C10-863D-15B5A97508BE}" destId="{1DC5620E-06F4-4CCD-9406-C58A261FBA91}" srcOrd="1" destOrd="0" presId="urn:microsoft.com/office/officeart/2005/8/layout/hierarchy1"/>
    <dgm:cxn modelId="{E5271C9F-85FB-405D-AE6C-D9A853B937FF}" type="presParOf" srcId="{E0202696-CA9E-4E5D-8FBA-B57819D5798B}" destId="{3F3ED8A3-D1CE-487F-9D6B-4A08A4E3FF53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CF84CB0-2EF8-41B9-86E4-9366389A3D66}" type="doc">
      <dgm:prSet loTypeId="urn:microsoft.com/office/officeart/2005/8/layout/StepDown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72EE316-E7F7-455C-9760-20FAE79F67CA}">
      <dgm:prSet/>
      <dgm:spPr>
        <a:gradFill flip="none" rotWithShape="0">
          <a:gsLst>
            <a:gs pos="0">
              <a:schemeClr val="accent1">
                <a:lumMod val="60000"/>
                <a:lumOff val="40000"/>
                <a:shade val="30000"/>
                <a:satMod val="115000"/>
              </a:schemeClr>
            </a:gs>
            <a:gs pos="50000">
              <a:schemeClr val="accent1">
                <a:lumMod val="60000"/>
                <a:lumOff val="40000"/>
                <a:shade val="67500"/>
                <a:satMod val="115000"/>
              </a:schemeClr>
            </a:gs>
            <a:gs pos="100000">
              <a:schemeClr val="accent1">
                <a:lumMod val="60000"/>
                <a:lumOff val="40000"/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 vert="horz"/>
        <a:lstStyle/>
        <a:p>
          <a:pPr rtl="0"/>
          <a:r>
            <a:rPr lang="ru-RU" dirty="0" smtClean="0"/>
            <a:t>Порядок действий</a:t>
          </a:r>
          <a:endParaRPr lang="ru-RU" dirty="0"/>
        </a:p>
      </dgm:t>
    </dgm:pt>
    <dgm:pt modelId="{FBED037E-80C8-4689-837C-4BFBF8C93AD2}" type="parTrans" cxnId="{FA77EB0F-6A11-4BDC-B3BC-50958EC8B944}">
      <dgm:prSet/>
      <dgm:spPr/>
      <dgm:t>
        <a:bodyPr/>
        <a:lstStyle/>
        <a:p>
          <a:endParaRPr lang="ru-RU"/>
        </a:p>
      </dgm:t>
    </dgm:pt>
    <dgm:pt modelId="{EDD845A7-937C-4444-9F6C-0DFFFB34929D}" type="sibTrans" cxnId="{FA77EB0F-6A11-4BDC-B3BC-50958EC8B944}">
      <dgm:prSet/>
      <dgm:spPr/>
      <dgm:t>
        <a:bodyPr/>
        <a:lstStyle/>
        <a:p>
          <a:endParaRPr lang="ru-RU"/>
        </a:p>
      </dgm:t>
    </dgm:pt>
    <dgm:pt modelId="{9B26F1C3-2CB5-483A-949F-93FBBD617D8C}">
      <dgm:prSet/>
      <dgm:spPr>
        <a:gradFill flip="none" rotWithShape="0">
          <a:gsLst>
            <a:gs pos="0">
              <a:schemeClr val="accent2">
                <a:lumMod val="75000"/>
                <a:shade val="30000"/>
                <a:satMod val="115000"/>
              </a:schemeClr>
            </a:gs>
            <a:gs pos="50000">
              <a:schemeClr val="accent2">
                <a:lumMod val="75000"/>
                <a:shade val="67500"/>
                <a:satMod val="115000"/>
              </a:schemeClr>
            </a:gs>
            <a:gs pos="100000">
              <a:schemeClr val="accent2">
                <a:lumMod val="75000"/>
                <a:shade val="100000"/>
                <a:satMod val="115000"/>
              </a:schemeClr>
            </a:gs>
          </a:gsLst>
          <a:lin ang="0" scaled="1"/>
          <a:tileRect/>
        </a:gradFill>
      </dgm:spPr>
      <dgm:t>
        <a:bodyPr/>
        <a:lstStyle/>
        <a:p>
          <a:pPr rtl="0"/>
          <a:r>
            <a:rPr lang="ru-RU" dirty="0" smtClean="0"/>
            <a:t>Создать нужное количество ключевых кадров</a:t>
          </a:r>
          <a:endParaRPr lang="ru-RU" dirty="0"/>
        </a:p>
      </dgm:t>
    </dgm:pt>
    <dgm:pt modelId="{F3D7D371-B43C-4F66-91C3-3F5B0924A963}" type="parTrans" cxnId="{BB9368E2-741C-474B-A7A9-36AE262123F7}">
      <dgm:prSet/>
      <dgm:spPr/>
      <dgm:t>
        <a:bodyPr/>
        <a:lstStyle/>
        <a:p>
          <a:endParaRPr lang="ru-RU"/>
        </a:p>
      </dgm:t>
    </dgm:pt>
    <dgm:pt modelId="{384A6D47-BA38-4161-BAC6-7BA01020CCD5}" type="sibTrans" cxnId="{BB9368E2-741C-474B-A7A9-36AE262123F7}">
      <dgm:prSet/>
      <dgm:spPr/>
      <dgm:t>
        <a:bodyPr/>
        <a:lstStyle/>
        <a:p>
          <a:endParaRPr lang="ru-RU"/>
        </a:p>
      </dgm:t>
    </dgm:pt>
    <dgm:pt modelId="{9FF97328-F5B7-460C-A974-D4E9911E8FD9}">
      <dgm:prSet/>
      <dgm:spPr>
        <a:gradFill flip="none" rotWithShape="0">
          <a:gsLst>
            <a:gs pos="0">
              <a:schemeClr val="accent5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5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5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/>
        <a:lstStyle/>
        <a:p>
          <a:pPr rtl="0"/>
          <a:r>
            <a:rPr lang="ru-RU" dirty="0" smtClean="0"/>
            <a:t>Обеспечить изменение объектов на кадрах </a:t>
          </a:r>
          <a:endParaRPr lang="ru-RU" dirty="0"/>
        </a:p>
      </dgm:t>
    </dgm:pt>
    <dgm:pt modelId="{44B8AA39-EC94-4643-AA79-3EB393434487}" type="parTrans" cxnId="{EF08B713-FAF8-4264-8FB2-32672FF6FE3C}">
      <dgm:prSet/>
      <dgm:spPr/>
      <dgm:t>
        <a:bodyPr/>
        <a:lstStyle/>
        <a:p>
          <a:endParaRPr lang="ru-RU"/>
        </a:p>
      </dgm:t>
    </dgm:pt>
    <dgm:pt modelId="{B1B65376-6A66-4ACB-A3BE-9C4768FADA0A}" type="sibTrans" cxnId="{EF08B713-FAF8-4264-8FB2-32672FF6FE3C}">
      <dgm:prSet/>
      <dgm:spPr/>
      <dgm:t>
        <a:bodyPr/>
        <a:lstStyle/>
        <a:p>
          <a:endParaRPr lang="ru-RU"/>
        </a:p>
      </dgm:t>
    </dgm:pt>
    <dgm:pt modelId="{CBBAA0FA-68E1-48A9-86E6-3CB36A0D4ED0}">
      <dgm:prSet/>
      <dgm:spPr>
        <a:gradFill flip="none" rotWithShape="0">
          <a:gsLst>
            <a:gs pos="0">
              <a:srgbClr val="00B050">
                <a:shade val="30000"/>
                <a:satMod val="115000"/>
              </a:srgbClr>
            </a:gs>
            <a:gs pos="50000">
              <a:srgbClr val="00B050">
                <a:shade val="67500"/>
                <a:satMod val="115000"/>
              </a:srgbClr>
            </a:gs>
            <a:gs pos="100000">
              <a:srgbClr val="00B050">
                <a:shade val="100000"/>
                <a:satMod val="115000"/>
              </a:srgbClr>
            </a:gs>
          </a:gsLst>
          <a:lin ang="2700000" scaled="1"/>
          <a:tileRect/>
        </a:gradFill>
      </dgm:spPr>
      <dgm:t>
        <a:bodyPr/>
        <a:lstStyle/>
        <a:p>
          <a:pPr rtl="0"/>
          <a:r>
            <a:rPr lang="ru-RU" dirty="0" smtClean="0"/>
            <a:t>Создать символ или изображение</a:t>
          </a:r>
          <a:endParaRPr lang="ru-RU" dirty="0"/>
        </a:p>
      </dgm:t>
    </dgm:pt>
    <dgm:pt modelId="{A8C25508-C984-49B3-9313-5F1F0257A990}" type="parTrans" cxnId="{7E5E2BC1-D6F9-40A5-93CF-F467B2ED2B26}">
      <dgm:prSet/>
      <dgm:spPr/>
      <dgm:t>
        <a:bodyPr/>
        <a:lstStyle/>
        <a:p>
          <a:endParaRPr lang="ru-RU"/>
        </a:p>
      </dgm:t>
    </dgm:pt>
    <dgm:pt modelId="{790E8448-52EE-473B-9383-B740F6E4C880}" type="sibTrans" cxnId="{7E5E2BC1-D6F9-40A5-93CF-F467B2ED2B26}">
      <dgm:prSet/>
      <dgm:spPr/>
      <dgm:t>
        <a:bodyPr/>
        <a:lstStyle/>
        <a:p>
          <a:endParaRPr lang="ru-RU"/>
        </a:p>
      </dgm:t>
    </dgm:pt>
    <dgm:pt modelId="{AD7ABE80-07F4-4258-A6A0-7924D223BE63}" type="pres">
      <dgm:prSet presAssocID="{ACF84CB0-2EF8-41B9-86E4-9366389A3D66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96BA13CB-29E1-492B-A313-B87E8C66D25F}" type="pres">
      <dgm:prSet presAssocID="{972EE316-E7F7-455C-9760-20FAE79F67CA}" presName="composite" presStyleCnt="0"/>
      <dgm:spPr/>
      <dgm:t>
        <a:bodyPr/>
        <a:lstStyle/>
        <a:p>
          <a:endParaRPr lang="ru-RU"/>
        </a:p>
      </dgm:t>
    </dgm:pt>
    <dgm:pt modelId="{9A515FC5-1480-42C9-B830-0ED736081976}" type="pres">
      <dgm:prSet presAssocID="{972EE316-E7F7-455C-9760-20FAE79F67CA}" presName="bentUpArrow1" presStyleLbl="alignImgPlace1" presStyleIdx="0" presStyleCnt="3" custScaleY="70592" custLinFactNeighborX="-30594" custLinFactNeighborY="-29816"/>
      <dgm:spPr/>
      <dgm:t>
        <a:bodyPr/>
        <a:lstStyle/>
        <a:p>
          <a:endParaRPr lang="ru-RU"/>
        </a:p>
      </dgm:t>
    </dgm:pt>
    <dgm:pt modelId="{22C3CC5C-D480-4925-9C5E-F5E7D093F014}" type="pres">
      <dgm:prSet presAssocID="{972EE316-E7F7-455C-9760-20FAE79F67CA}" presName="ParentText" presStyleLbl="node1" presStyleIdx="0" presStyleCnt="4" custScaleX="188807" custScaleY="7035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8A01E9-F821-4B50-A0BA-72A9543A1EA5}" type="pres">
      <dgm:prSet presAssocID="{972EE316-E7F7-455C-9760-20FAE79F67CA}" presName="Child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D78608-5F01-45C7-81E7-97EC04C355F6}" type="pres">
      <dgm:prSet presAssocID="{EDD845A7-937C-4444-9F6C-0DFFFB34929D}" presName="sibTrans" presStyleCnt="0"/>
      <dgm:spPr/>
      <dgm:t>
        <a:bodyPr/>
        <a:lstStyle/>
        <a:p>
          <a:endParaRPr lang="ru-RU"/>
        </a:p>
      </dgm:t>
    </dgm:pt>
    <dgm:pt modelId="{9CF945A3-62C1-4271-AF54-1156CFEC2EA2}" type="pres">
      <dgm:prSet presAssocID="{CBBAA0FA-68E1-48A9-86E6-3CB36A0D4ED0}" presName="composite" presStyleCnt="0"/>
      <dgm:spPr/>
      <dgm:t>
        <a:bodyPr/>
        <a:lstStyle/>
        <a:p>
          <a:endParaRPr lang="ru-RU"/>
        </a:p>
      </dgm:t>
    </dgm:pt>
    <dgm:pt modelId="{A783509F-5F92-4C73-8C04-71EF41A3923A}" type="pres">
      <dgm:prSet presAssocID="{CBBAA0FA-68E1-48A9-86E6-3CB36A0D4ED0}" presName="bentUpArrow1" presStyleLbl="alignImgPlace1" presStyleIdx="1" presStyleCnt="3" custScaleY="70592" custLinFactNeighborX="-30594" custLinFactNeighborY="-29816"/>
      <dgm:spPr/>
      <dgm:t>
        <a:bodyPr/>
        <a:lstStyle/>
        <a:p>
          <a:endParaRPr lang="ru-RU"/>
        </a:p>
      </dgm:t>
    </dgm:pt>
    <dgm:pt modelId="{57229F7D-2454-4ABA-8C9A-BBA6C96D9BC2}" type="pres">
      <dgm:prSet presAssocID="{CBBAA0FA-68E1-48A9-86E6-3CB36A0D4ED0}" presName="ParentText" presStyleLbl="node1" presStyleIdx="1" presStyleCnt="4" custScaleX="188807" custScaleY="7035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D4DD50-5E46-4C70-91F2-CEE0EEE850BB}" type="pres">
      <dgm:prSet presAssocID="{CBBAA0FA-68E1-48A9-86E6-3CB36A0D4ED0}" presName="Child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601FE6-B48B-4C3B-9E41-A033C5E26A84}" type="pres">
      <dgm:prSet presAssocID="{790E8448-52EE-473B-9383-B740F6E4C880}" presName="sibTrans" presStyleCnt="0"/>
      <dgm:spPr/>
      <dgm:t>
        <a:bodyPr/>
        <a:lstStyle/>
        <a:p>
          <a:endParaRPr lang="ru-RU"/>
        </a:p>
      </dgm:t>
    </dgm:pt>
    <dgm:pt modelId="{8F179D1F-D542-4AC0-8B79-1F3EE0A63F1A}" type="pres">
      <dgm:prSet presAssocID="{9B26F1C3-2CB5-483A-949F-93FBBD617D8C}" presName="composite" presStyleCnt="0"/>
      <dgm:spPr/>
      <dgm:t>
        <a:bodyPr/>
        <a:lstStyle/>
        <a:p>
          <a:endParaRPr lang="ru-RU"/>
        </a:p>
      </dgm:t>
    </dgm:pt>
    <dgm:pt modelId="{8A969FD0-2458-4AD6-90CD-2C7D81E7F78C}" type="pres">
      <dgm:prSet presAssocID="{9B26F1C3-2CB5-483A-949F-93FBBD617D8C}" presName="bentUpArrow1" presStyleLbl="alignImgPlace1" presStyleIdx="2" presStyleCnt="3" custScaleY="70592" custLinFactNeighborX="-30594" custLinFactNeighborY="-29816"/>
      <dgm:spPr/>
      <dgm:t>
        <a:bodyPr/>
        <a:lstStyle/>
        <a:p>
          <a:endParaRPr lang="ru-RU"/>
        </a:p>
      </dgm:t>
    </dgm:pt>
    <dgm:pt modelId="{67B378A4-DD7A-49BA-9122-C0CB6FA1FB0B}" type="pres">
      <dgm:prSet presAssocID="{9B26F1C3-2CB5-483A-949F-93FBBD617D8C}" presName="ParentText" presStyleLbl="node1" presStyleIdx="2" presStyleCnt="4" custScaleX="188807" custScaleY="7035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AA6795-A166-455B-8C57-B5BC75FD105A}" type="pres">
      <dgm:prSet presAssocID="{9B26F1C3-2CB5-483A-949F-93FBBD617D8C}" presName="Child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A125C9-07EB-4E9C-B47A-E671D3ED7A3F}" type="pres">
      <dgm:prSet presAssocID="{384A6D47-BA38-4161-BAC6-7BA01020CCD5}" presName="sibTrans" presStyleCnt="0"/>
      <dgm:spPr/>
      <dgm:t>
        <a:bodyPr/>
        <a:lstStyle/>
        <a:p>
          <a:endParaRPr lang="ru-RU"/>
        </a:p>
      </dgm:t>
    </dgm:pt>
    <dgm:pt modelId="{89FBD75A-42D6-4D66-84F2-0CB627E3DEBC}" type="pres">
      <dgm:prSet presAssocID="{9FF97328-F5B7-460C-A974-D4E9911E8FD9}" presName="composite" presStyleCnt="0"/>
      <dgm:spPr/>
      <dgm:t>
        <a:bodyPr/>
        <a:lstStyle/>
        <a:p>
          <a:endParaRPr lang="ru-RU"/>
        </a:p>
      </dgm:t>
    </dgm:pt>
    <dgm:pt modelId="{A46D02EF-66F4-4F9B-90A3-036F4752E654}" type="pres">
      <dgm:prSet presAssocID="{9FF97328-F5B7-460C-A974-D4E9911E8FD9}" presName="ParentText" presStyleLbl="node1" presStyleIdx="3" presStyleCnt="4" custScaleX="188807" custScaleY="7035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FB9376-5D2E-4864-A4BF-5F991BC00DF7}" type="presOf" srcId="{CBBAA0FA-68E1-48A9-86E6-3CB36A0D4ED0}" destId="{57229F7D-2454-4ABA-8C9A-BBA6C96D9BC2}" srcOrd="0" destOrd="0" presId="urn:microsoft.com/office/officeart/2005/8/layout/StepDownProcess"/>
    <dgm:cxn modelId="{BB9368E2-741C-474B-A7A9-36AE262123F7}" srcId="{ACF84CB0-2EF8-41B9-86E4-9366389A3D66}" destId="{9B26F1C3-2CB5-483A-949F-93FBBD617D8C}" srcOrd="2" destOrd="0" parTransId="{F3D7D371-B43C-4F66-91C3-3F5B0924A963}" sibTransId="{384A6D47-BA38-4161-BAC6-7BA01020CCD5}"/>
    <dgm:cxn modelId="{EF08B713-FAF8-4264-8FB2-32672FF6FE3C}" srcId="{ACF84CB0-2EF8-41B9-86E4-9366389A3D66}" destId="{9FF97328-F5B7-460C-A974-D4E9911E8FD9}" srcOrd="3" destOrd="0" parTransId="{44B8AA39-EC94-4643-AA79-3EB393434487}" sibTransId="{B1B65376-6A66-4ACB-A3BE-9C4768FADA0A}"/>
    <dgm:cxn modelId="{8DACF40C-AAD5-4E93-8106-A125E186144B}" type="presOf" srcId="{ACF84CB0-2EF8-41B9-86E4-9366389A3D66}" destId="{AD7ABE80-07F4-4258-A6A0-7924D223BE63}" srcOrd="0" destOrd="0" presId="urn:microsoft.com/office/officeart/2005/8/layout/StepDownProcess"/>
    <dgm:cxn modelId="{649AEC88-85AF-47A7-A3D2-150E8702C3C7}" type="presOf" srcId="{9FF97328-F5B7-460C-A974-D4E9911E8FD9}" destId="{A46D02EF-66F4-4F9B-90A3-036F4752E654}" srcOrd="0" destOrd="0" presId="urn:microsoft.com/office/officeart/2005/8/layout/StepDownProcess"/>
    <dgm:cxn modelId="{FA77EB0F-6A11-4BDC-B3BC-50958EC8B944}" srcId="{ACF84CB0-2EF8-41B9-86E4-9366389A3D66}" destId="{972EE316-E7F7-455C-9760-20FAE79F67CA}" srcOrd="0" destOrd="0" parTransId="{FBED037E-80C8-4689-837C-4BFBF8C93AD2}" sibTransId="{EDD845A7-937C-4444-9F6C-0DFFFB34929D}"/>
    <dgm:cxn modelId="{98B2248D-EAE9-4279-965F-EB989F6269A1}" type="presOf" srcId="{972EE316-E7F7-455C-9760-20FAE79F67CA}" destId="{22C3CC5C-D480-4925-9C5E-F5E7D093F014}" srcOrd="0" destOrd="0" presId="urn:microsoft.com/office/officeart/2005/8/layout/StepDownProcess"/>
    <dgm:cxn modelId="{7E5E2BC1-D6F9-40A5-93CF-F467B2ED2B26}" srcId="{ACF84CB0-2EF8-41B9-86E4-9366389A3D66}" destId="{CBBAA0FA-68E1-48A9-86E6-3CB36A0D4ED0}" srcOrd="1" destOrd="0" parTransId="{A8C25508-C984-49B3-9313-5F1F0257A990}" sibTransId="{790E8448-52EE-473B-9383-B740F6E4C880}"/>
    <dgm:cxn modelId="{E5D63C9B-F4A3-4554-993A-090015845BBA}" type="presOf" srcId="{9B26F1C3-2CB5-483A-949F-93FBBD617D8C}" destId="{67B378A4-DD7A-49BA-9122-C0CB6FA1FB0B}" srcOrd="0" destOrd="0" presId="urn:microsoft.com/office/officeart/2005/8/layout/StepDownProcess"/>
    <dgm:cxn modelId="{B46C842B-4EF1-4946-91BB-6D72A76CDB34}" type="presParOf" srcId="{AD7ABE80-07F4-4258-A6A0-7924D223BE63}" destId="{96BA13CB-29E1-492B-A313-B87E8C66D25F}" srcOrd="0" destOrd="0" presId="urn:microsoft.com/office/officeart/2005/8/layout/StepDownProcess"/>
    <dgm:cxn modelId="{5DD6E366-F084-4FE7-9B38-830597F03E98}" type="presParOf" srcId="{96BA13CB-29E1-492B-A313-B87E8C66D25F}" destId="{9A515FC5-1480-42C9-B830-0ED736081976}" srcOrd="0" destOrd="0" presId="urn:microsoft.com/office/officeart/2005/8/layout/StepDownProcess"/>
    <dgm:cxn modelId="{9F950800-5AD3-4949-8F1F-D98EF32DAA6A}" type="presParOf" srcId="{96BA13CB-29E1-492B-A313-B87E8C66D25F}" destId="{22C3CC5C-D480-4925-9C5E-F5E7D093F014}" srcOrd="1" destOrd="0" presId="urn:microsoft.com/office/officeart/2005/8/layout/StepDownProcess"/>
    <dgm:cxn modelId="{07F42BC2-CD44-4711-B713-943C09E0D50C}" type="presParOf" srcId="{96BA13CB-29E1-492B-A313-B87E8C66D25F}" destId="{7C8A01E9-F821-4B50-A0BA-72A9543A1EA5}" srcOrd="2" destOrd="0" presId="urn:microsoft.com/office/officeart/2005/8/layout/StepDownProcess"/>
    <dgm:cxn modelId="{EF14F0F2-F303-4361-9D75-97B0803A9989}" type="presParOf" srcId="{AD7ABE80-07F4-4258-A6A0-7924D223BE63}" destId="{42D78608-5F01-45C7-81E7-97EC04C355F6}" srcOrd="1" destOrd="0" presId="urn:microsoft.com/office/officeart/2005/8/layout/StepDownProcess"/>
    <dgm:cxn modelId="{A58D4B50-678B-430B-BA37-7E7F0962B8BA}" type="presParOf" srcId="{AD7ABE80-07F4-4258-A6A0-7924D223BE63}" destId="{9CF945A3-62C1-4271-AF54-1156CFEC2EA2}" srcOrd="2" destOrd="0" presId="urn:microsoft.com/office/officeart/2005/8/layout/StepDownProcess"/>
    <dgm:cxn modelId="{15EE0270-9C4B-4169-BDD7-63AB315452D3}" type="presParOf" srcId="{9CF945A3-62C1-4271-AF54-1156CFEC2EA2}" destId="{A783509F-5F92-4C73-8C04-71EF41A3923A}" srcOrd="0" destOrd="0" presId="urn:microsoft.com/office/officeart/2005/8/layout/StepDownProcess"/>
    <dgm:cxn modelId="{EA2AC01F-11D1-464A-BC8D-82BBF0D5B957}" type="presParOf" srcId="{9CF945A3-62C1-4271-AF54-1156CFEC2EA2}" destId="{57229F7D-2454-4ABA-8C9A-BBA6C96D9BC2}" srcOrd="1" destOrd="0" presId="urn:microsoft.com/office/officeart/2005/8/layout/StepDownProcess"/>
    <dgm:cxn modelId="{87F449A4-5828-47EB-B2AB-9DAC0283B78D}" type="presParOf" srcId="{9CF945A3-62C1-4271-AF54-1156CFEC2EA2}" destId="{0BD4DD50-5E46-4C70-91F2-CEE0EEE850BB}" srcOrd="2" destOrd="0" presId="urn:microsoft.com/office/officeart/2005/8/layout/StepDownProcess"/>
    <dgm:cxn modelId="{5BC07DE7-8CF7-4B4B-9CC3-CEC68C2D9E7F}" type="presParOf" srcId="{AD7ABE80-07F4-4258-A6A0-7924D223BE63}" destId="{5E601FE6-B48B-4C3B-9E41-A033C5E26A84}" srcOrd="3" destOrd="0" presId="urn:microsoft.com/office/officeart/2005/8/layout/StepDownProcess"/>
    <dgm:cxn modelId="{5B0A36EF-E95D-44B2-91C2-3C125738FA8A}" type="presParOf" srcId="{AD7ABE80-07F4-4258-A6A0-7924D223BE63}" destId="{8F179D1F-D542-4AC0-8B79-1F3EE0A63F1A}" srcOrd="4" destOrd="0" presId="urn:microsoft.com/office/officeart/2005/8/layout/StepDownProcess"/>
    <dgm:cxn modelId="{1675448C-B6D8-4CD7-B1F0-01359CBE3BF3}" type="presParOf" srcId="{8F179D1F-D542-4AC0-8B79-1F3EE0A63F1A}" destId="{8A969FD0-2458-4AD6-90CD-2C7D81E7F78C}" srcOrd="0" destOrd="0" presId="urn:microsoft.com/office/officeart/2005/8/layout/StepDownProcess"/>
    <dgm:cxn modelId="{CC0E423A-4724-4FBE-AF6A-E3DB937B734A}" type="presParOf" srcId="{8F179D1F-D542-4AC0-8B79-1F3EE0A63F1A}" destId="{67B378A4-DD7A-49BA-9122-C0CB6FA1FB0B}" srcOrd="1" destOrd="0" presId="urn:microsoft.com/office/officeart/2005/8/layout/StepDownProcess"/>
    <dgm:cxn modelId="{3A60446F-1817-4050-A25B-29A61E1007D3}" type="presParOf" srcId="{8F179D1F-D542-4AC0-8B79-1F3EE0A63F1A}" destId="{A5AA6795-A166-455B-8C57-B5BC75FD105A}" srcOrd="2" destOrd="0" presId="urn:microsoft.com/office/officeart/2005/8/layout/StepDownProcess"/>
    <dgm:cxn modelId="{02FA0F1D-9E6C-4241-AA8F-CB43027AF608}" type="presParOf" srcId="{AD7ABE80-07F4-4258-A6A0-7924D223BE63}" destId="{D1A125C9-07EB-4E9C-B47A-E671D3ED7A3F}" srcOrd="5" destOrd="0" presId="urn:microsoft.com/office/officeart/2005/8/layout/StepDownProcess"/>
    <dgm:cxn modelId="{84E55319-D267-46E1-A5EB-D0F0CDED67E0}" type="presParOf" srcId="{AD7ABE80-07F4-4258-A6A0-7924D223BE63}" destId="{89FBD75A-42D6-4D66-84F2-0CB627E3DEBC}" srcOrd="6" destOrd="0" presId="urn:microsoft.com/office/officeart/2005/8/layout/StepDownProcess"/>
    <dgm:cxn modelId="{7EB8C7D2-7B85-4FEE-BA7A-0A4D9D9645A1}" type="presParOf" srcId="{89FBD75A-42D6-4D66-84F2-0CB627E3DEBC}" destId="{A46D02EF-66F4-4F9B-90A3-036F4752E654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CF84CB0-2EF8-41B9-86E4-9366389A3D66}" type="doc">
      <dgm:prSet loTypeId="urn:microsoft.com/office/officeart/2005/8/layout/StepDown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72EE316-E7F7-455C-9760-20FAE79F67CA}">
      <dgm:prSet/>
      <dgm:spPr>
        <a:gradFill flip="none" rotWithShape="0">
          <a:gsLst>
            <a:gs pos="0">
              <a:schemeClr val="accent1">
                <a:lumMod val="60000"/>
                <a:lumOff val="40000"/>
                <a:shade val="30000"/>
                <a:satMod val="115000"/>
              </a:schemeClr>
            </a:gs>
            <a:gs pos="50000">
              <a:schemeClr val="accent1">
                <a:lumMod val="60000"/>
                <a:lumOff val="40000"/>
                <a:shade val="67500"/>
                <a:satMod val="115000"/>
              </a:schemeClr>
            </a:gs>
            <a:gs pos="100000">
              <a:schemeClr val="accent1">
                <a:lumMod val="60000"/>
                <a:lumOff val="40000"/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/>
        <a:lstStyle/>
        <a:p>
          <a:pPr rtl="0"/>
          <a:r>
            <a:rPr lang="ru-RU" dirty="0" smtClean="0"/>
            <a:t>Порядок действий</a:t>
          </a:r>
          <a:endParaRPr lang="ru-RU" dirty="0"/>
        </a:p>
      </dgm:t>
    </dgm:pt>
    <dgm:pt modelId="{FBED037E-80C8-4689-837C-4BFBF8C93AD2}" type="parTrans" cxnId="{FA77EB0F-6A11-4BDC-B3BC-50958EC8B944}">
      <dgm:prSet/>
      <dgm:spPr/>
      <dgm:t>
        <a:bodyPr/>
        <a:lstStyle/>
        <a:p>
          <a:endParaRPr lang="ru-RU"/>
        </a:p>
      </dgm:t>
    </dgm:pt>
    <dgm:pt modelId="{EDD845A7-937C-4444-9F6C-0DFFFB34929D}" type="sibTrans" cxnId="{FA77EB0F-6A11-4BDC-B3BC-50958EC8B944}">
      <dgm:prSet/>
      <dgm:spPr/>
      <dgm:t>
        <a:bodyPr/>
        <a:lstStyle/>
        <a:p>
          <a:endParaRPr lang="ru-RU"/>
        </a:p>
      </dgm:t>
    </dgm:pt>
    <dgm:pt modelId="{9B26F1C3-2CB5-483A-949F-93FBBD617D8C}">
      <dgm:prSet/>
      <dgm:spPr>
        <a:gradFill flip="none" rotWithShape="0">
          <a:gsLst>
            <a:gs pos="0">
              <a:srgbClr val="00B050">
                <a:shade val="30000"/>
                <a:satMod val="115000"/>
              </a:srgbClr>
            </a:gs>
            <a:gs pos="50000">
              <a:srgbClr val="00B050">
                <a:shade val="67500"/>
                <a:satMod val="115000"/>
              </a:srgbClr>
            </a:gs>
            <a:gs pos="100000">
              <a:srgbClr val="00B050">
                <a:shade val="100000"/>
                <a:satMod val="115000"/>
              </a:srgbClr>
            </a:gs>
          </a:gsLst>
          <a:lin ang="0" scaled="1"/>
          <a:tileRect/>
        </a:gradFill>
      </dgm:spPr>
      <dgm:t>
        <a:bodyPr/>
        <a:lstStyle/>
        <a:p>
          <a:pPr rtl="0"/>
          <a:r>
            <a:rPr lang="ru-RU" dirty="0" smtClean="0"/>
            <a:t>сделать активным начальный кадр вашего перехода</a:t>
          </a:r>
          <a:endParaRPr lang="ru-RU" dirty="0"/>
        </a:p>
      </dgm:t>
    </dgm:pt>
    <dgm:pt modelId="{F3D7D371-B43C-4F66-91C3-3F5B0924A963}" type="parTrans" cxnId="{BB9368E2-741C-474B-A7A9-36AE262123F7}">
      <dgm:prSet/>
      <dgm:spPr/>
      <dgm:t>
        <a:bodyPr/>
        <a:lstStyle/>
        <a:p>
          <a:endParaRPr lang="ru-RU"/>
        </a:p>
      </dgm:t>
    </dgm:pt>
    <dgm:pt modelId="{384A6D47-BA38-4161-BAC6-7BA01020CCD5}" type="sibTrans" cxnId="{BB9368E2-741C-474B-A7A9-36AE262123F7}">
      <dgm:prSet/>
      <dgm:spPr/>
      <dgm:t>
        <a:bodyPr/>
        <a:lstStyle/>
        <a:p>
          <a:endParaRPr lang="ru-RU"/>
        </a:p>
      </dgm:t>
    </dgm:pt>
    <dgm:pt modelId="{9FF97328-F5B7-460C-A974-D4E9911E8FD9}">
      <dgm:prSet/>
      <dgm:spPr>
        <a:gradFill flip="none" rotWithShape="0">
          <a:gsLst>
            <a:gs pos="0">
              <a:schemeClr val="accent5">
                <a:lumMod val="75000"/>
                <a:shade val="30000"/>
                <a:satMod val="115000"/>
              </a:schemeClr>
            </a:gs>
            <a:gs pos="50000">
              <a:schemeClr val="accent5">
                <a:lumMod val="75000"/>
                <a:shade val="67500"/>
                <a:satMod val="115000"/>
              </a:schemeClr>
            </a:gs>
            <a:gs pos="100000">
              <a:schemeClr val="accent5">
                <a:lumMod val="75000"/>
                <a:shade val="100000"/>
                <a:satMod val="115000"/>
              </a:schemeClr>
            </a:gs>
          </a:gsLst>
          <a:lin ang="0" scaled="1"/>
          <a:tileRect/>
        </a:gradFill>
      </dgm:spPr>
      <dgm:t>
        <a:bodyPr/>
        <a:lstStyle/>
        <a:p>
          <a:pPr rtl="0"/>
          <a:r>
            <a:rPr lang="ru-RU" dirty="0" smtClean="0"/>
            <a:t>нажав правую клавишу мыши, в контекстном меню выбрать </a:t>
          </a:r>
          <a:r>
            <a:rPr lang="ru-RU" dirty="0" err="1" smtClean="0"/>
            <a:t>Create</a:t>
          </a:r>
          <a:r>
            <a:rPr lang="ru-RU" dirty="0" smtClean="0"/>
            <a:t> </a:t>
          </a:r>
          <a:r>
            <a:rPr lang="ru-RU" dirty="0" err="1" smtClean="0"/>
            <a:t>motion</a:t>
          </a:r>
          <a:r>
            <a:rPr lang="ru-RU" dirty="0" smtClean="0"/>
            <a:t> </a:t>
          </a:r>
          <a:r>
            <a:rPr lang="ru-RU" dirty="0" err="1" smtClean="0"/>
            <a:t>tween</a:t>
          </a:r>
          <a:r>
            <a:rPr lang="ru-RU" dirty="0" smtClean="0"/>
            <a:t> (или выбрав </a:t>
          </a:r>
          <a:r>
            <a:rPr lang="ru-RU" dirty="0" err="1" smtClean="0"/>
            <a:t>Insert</a:t>
          </a:r>
          <a:r>
            <a:rPr lang="ru-RU" dirty="0" smtClean="0"/>
            <a:t>-&gt;</a:t>
          </a:r>
          <a:r>
            <a:rPr lang="ru-RU" dirty="0" err="1" smtClean="0"/>
            <a:t>Create</a:t>
          </a:r>
          <a:r>
            <a:rPr lang="ru-RU" dirty="0" smtClean="0"/>
            <a:t> </a:t>
          </a:r>
          <a:r>
            <a:rPr lang="ru-RU" dirty="0" err="1" smtClean="0"/>
            <a:t>motion</a:t>
          </a:r>
          <a:r>
            <a:rPr lang="ru-RU" dirty="0" smtClean="0"/>
            <a:t> </a:t>
          </a:r>
          <a:r>
            <a:rPr lang="ru-RU" dirty="0" err="1" smtClean="0"/>
            <a:t>tween</a:t>
          </a:r>
          <a:r>
            <a:rPr lang="ru-RU" dirty="0" smtClean="0"/>
            <a:t>)</a:t>
          </a:r>
          <a:endParaRPr lang="ru-RU" dirty="0"/>
        </a:p>
      </dgm:t>
    </dgm:pt>
    <dgm:pt modelId="{44B8AA39-EC94-4643-AA79-3EB393434487}" type="parTrans" cxnId="{EF08B713-FAF8-4264-8FB2-32672FF6FE3C}">
      <dgm:prSet/>
      <dgm:spPr/>
      <dgm:t>
        <a:bodyPr/>
        <a:lstStyle/>
        <a:p>
          <a:endParaRPr lang="ru-RU"/>
        </a:p>
      </dgm:t>
    </dgm:pt>
    <dgm:pt modelId="{B1B65376-6A66-4ACB-A3BE-9C4768FADA0A}" type="sibTrans" cxnId="{EF08B713-FAF8-4264-8FB2-32672FF6FE3C}">
      <dgm:prSet/>
      <dgm:spPr/>
      <dgm:t>
        <a:bodyPr/>
        <a:lstStyle/>
        <a:p>
          <a:endParaRPr lang="ru-RU"/>
        </a:p>
      </dgm:t>
    </dgm:pt>
    <dgm:pt modelId="{5AD4AED3-C56A-4F34-96F2-02B45BF8FABB}" type="pres">
      <dgm:prSet presAssocID="{ACF84CB0-2EF8-41B9-86E4-9366389A3D66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C671EAFD-33F2-4CED-A71B-05E0CAB6FD85}" type="pres">
      <dgm:prSet presAssocID="{972EE316-E7F7-455C-9760-20FAE79F67CA}" presName="composite" presStyleCnt="0"/>
      <dgm:spPr/>
    </dgm:pt>
    <dgm:pt modelId="{5E58098E-067D-4022-9363-AF7C5D4C6404}" type="pres">
      <dgm:prSet presAssocID="{972EE316-E7F7-455C-9760-20FAE79F67CA}" presName="bentUpArrow1" presStyleLbl="alignImgPlace1" presStyleIdx="0" presStyleCnt="2" custScaleX="59242" custScaleY="71202" custLinFactNeighborX="21732" custLinFactNeighborY="-11231"/>
      <dgm:spPr/>
    </dgm:pt>
    <dgm:pt modelId="{520B3C0A-C897-4F02-8A33-B87501ED2279}" type="pres">
      <dgm:prSet presAssocID="{972EE316-E7F7-455C-9760-20FAE79F67CA}" presName="ParentText" presStyleLbl="node1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7938CF-D077-4D18-963D-80B9FD718C29}" type="pres">
      <dgm:prSet presAssocID="{972EE316-E7F7-455C-9760-20FAE79F67CA}" presName="ChildText" presStyleLbl="revTx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15E1B2-FF44-4750-9254-A499BF607007}" type="pres">
      <dgm:prSet presAssocID="{EDD845A7-937C-4444-9F6C-0DFFFB34929D}" presName="sibTrans" presStyleCnt="0"/>
      <dgm:spPr/>
    </dgm:pt>
    <dgm:pt modelId="{720A94A0-52D3-4396-BDC8-83B2B4A4B1C7}" type="pres">
      <dgm:prSet presAssocID="{9B26F1C3-2CB5-483A-949F-93FBBD617D8C}" presName="composite" presStyleCnt="0"/>
      <dgm:spPr/>
    </dgm:pt>
    <dgm:pt modelId="{C9127C84-BC01-48E8-A9B4-20059DE8CD93}" type="pres">
      <dgm:prSet presAssocID="{9B26F1C3-2CB5-483A-949F-93FBBD617D8C}" presName="bentUpArrow1" presStyleLbl="alignImgPlace1" presStyleIdx="1" presStyleCnt="2" custScaleX="59242" custScaleY="71202" custLinFactNeighborX="21732" custLinFactNeighborY="-11231"/>
      <dgm:spPr/>
    </dgm:pt>
    <dgm:pt modelId="{0CC4D914-373F-4819-B720-B56877F6D10F}" type="pres">
      <dgm:prSet presAssocID="{9B26F1C3-2CB5-483A-949F-93FBBD617D8C}" presName="ParentText" presStyleLbl="node1" presStyleIdx="1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22B30D-188C-4EE2-8C84-DB821B456BD9}" type="pres">
      <dgm:prSet presAssocID="{9B26F1C3-2CB5-483A-949F-93FBBD617D8C}" presName="ChildText" presStyleLbl="revTx" presStyleIdx="1" presStyleCnt="2">
        <dgm:presLayoutVars>
          <dgm:chMax val="0"/>
          <dgm:chPref val="0"/>
          <dgm:bulletEnabled val="1"/>
        </dgm:presLayoutVars>
      </dgm:prSet>
      <dgm:spPr/>
    </dgm:pt>
    <dgm:pt modelId="{1B6F1994-54E8-4C4A-A0E8-D78A6E795A10}" type="pres">
      <dgm:prSet presAssocID="{384A6D47-BA38-4161-BAC6-7BA01020CCD5}" presName="sibTrans" presStyleCnt="0"/>
      <dgm:spPr/>
    </dgm:pt>
    <dgm:pt modelId="{F9BE5042-5E1F-4953-9297-92C4A04D8DD1}" type="pres">
      <dgm:prSet presAssocID="{9FF97328-F5B7-460C-A974-D4E9911E8FD9}" presName="composite" presStyleCnt="0"/>
      <dgm:spPr/>
    </dgm:pt>
    <dgm:pt modelId="{1EEC1F35-91FA-4F6E-872B-02613AA1AA24}" type="pres">
      <dgm:prSet presAssocID="{9FF97328-F5B7-460C-A974-D4E9911E8FD9}" presName="ParentText" presStyleLbl="node1" presStyleIdx="2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4355642-F820-4260-9FA1-E8A661AA4803}" type="presOf" srcId="{9B26F1C3-2CB5-483A-949F-93FBBD617D8C}" destId="{0CC4D914-373F-4819-B720-B56877F6D10F}" srcOrd="0" destOrd="0" presId="urn:microsoft.com/office/officeart/2005/8/layout/StepDownProcess"/>
    <dgm:cxn modelId="{EF08B713-FAF8-4264-8FB2-32672FF6FE3C}" srcId="{ACF84CB0-2EF8-41B9-86E4-9366389A3D66}" destId="{9FF97328-F5B7-460C-A974-D4E9911E8FD9}" srcOrd="2" destOrd="0" parTransId="{44B8AA39-EC94-4643-AA79-3EB393434487}" sibTransId="{B1B65376-6A66-4ACB-A3BE-9C4768FADA0A}"/>
    <dgm:cxn modelId="{BB9368E2-741C-474B-A7A9-36AE262123F7}" srcId="{ACF84CB0-2EF8-41B9-86E4-9366389A3D66}" destId="{9B26F1C3-2CB5-483A-949F-93FBBD617D8C}" srcOrd="1" destOrd="0" parTransId="{F3D7D371-B43C-4F66-91C3-3F5B0924A963}" sibTransId="{384A6D47-BA38-4161-BAC6-7BA01020CCD5}"/>
    <dgm:cxn modelId="{5FA08DCA-BFFC-470F-B8C0-3A3B77BCB87D}" type="presOf" srcId="{9FF97328-F5B7-460C-A974-D4E9911E8FD9}" destId="{1EEC1F35-91FA-4F6E-872B-02613AA1AA24}" srcOrd="0" destOrd="0" presId="urn:microsoft.com/office/officeart/2005/8/layout/StepDownProcess"/>
    <dgm:cxn modelId="{31E6053A-4127-4A8F-A030-3B571128C956}" type="presOf" srcId="{ACF84CB0-2EF8-41B9-86E4-9366389A3D66}" destId="{5AD4AED3-C56A-4F34-96F2-02B45BF8FABB}" srcOrd="0" destOrd="0" presId="urn:microsoft.com/office/officeart/2005/8/layout/StepDownProcess"/>
    <dgm:cxn modelId="{13764B75-5B22-4C6B-9F3A-F137F633C977}" type="presOf" srcId="{972EE316-E7F7-455C-9760-20FAE79F67CA}" destId="{520B3C0A-C897-4F02-8A33-B87501ED2279}" srcOrd="0" destOrd="0" presId="urn:microsoft.com/office/officeart/2005/8/layout/StepDownProcess"/>
    <dgm:cxn modelId="{FA77EB0F-6A11-4BDC-B3BC-50958EC8B944}" srcId="{ACF84CB0-2EF8-41B9-86E4-9366389A3D66}" destId="{972EE316-E7F7-455C-9760-20FAE79F67CA}" srcOrd="0" destOrd="0" parTransId="{FBED037E-80C8-4689-837C-4BFBF8C93AD2}" sibTransId="{EDD845A7-937C-4444-9F6C-0DFFFB34929D}"/>
    <dgm:cxn modelId="{7279F5AA-2192-4759-947D-48146FCDFDD1}" type="presParOf" srcId="{5AD4AED3-C56A-4F34-96F2-02B45BF8FABB}" destId="{C671EAFD-33F2-4CED-A71B-05E0CAB6FD85}" srcOrd="0" destOrd="0" presId="urn:microsoft.com/office/officeart/2005/8/layout/StepDownProcess"/>
    <dgm:cxn modelId="{6FC7864D-D16A-4D74-9D43-4AD30506FEA0}" type="presParOf" srcId="{C671EAFD-33F2-4CED-A71B-05E0CAB6FD85}" destId="{5E58098E-067D-4022-9363-AF7C5D4C6404}" srcOrd="0" destOrd="0" presId="urn:microsoft.com/office/officeart/2005/8/layout/StepDownProcess"/>
    <dgm:cxn modelId="{75E55F29-ABCB-426F-BCD8-E5291E4154D9}" type="presParOf" srcId="{C671EAFD-33F2-4CED-A71B-05E0CAB6FD85}" destId="{520B3C0A-C897-4F02-8A33-B87501ED2279}" srcOrd="1" destOrd="0" presId="urn:microsoft.com/office/officeart/2005/8/layout/StepDownProcess"/>
    <dgm:cxn modelId="{6DE41DC0-134E-4A4A-84F5-EB0B2F3786CC}" type="presParOf" srcId="{C671EAFD-33F2-4CED-A71B-05E0CAB6FD85}" destId="{147938CF-D077-4D18-963D-80B9FD718C29}" srcOrd="2" destOrd="0" presId="urn:microsoft.com/office/officeart/2005/8/layout/StepDownProcess"/>
    <dgm:cxn modelId="{21B4940B-F224-4898-AFC8-42A381523383}" type="presParOf" srcId="{5AD4AED3-C56A-4F34-96F2-02B45BF8FABB}" destId="{6915E1B2-FF44-4750-9254-A499BF607007}" srcOrd="1" destOrd="0" presId="urn:microsoft.com/office/officeart/2005/8/layout/StepDownProcess"/>
    <dgm:cxn modelId="{B89D0CD8-EF76-4039-8775-AC4B30D3C86C}" type="presParOf" srcId="{5AD4AED3-C56A-4F34-96F2-02B45BF8FABB}" destId="{720A94A0-52D3-4396-BDC8-83B2B4A4B1C7}" srcOrd="2" destOrd="0" presId="urn:microsoft.com/office/officeart/2005/8/layout/StepDownProcess"/>
    <dgm:cxn modelId="{81CF6A05-6AD0-4CE3-B81A-2FA7064B2984}" type="presParOf" srcId="{720A94A0-52D3-4396-BDC8-83B2B4A4B1C7}" destId="{C9127C84-BC01-48E8-A9B4-20059DE8CD93}" srcOrd="0" destOrd="0" presId="urn:microsoft.com/office/officeart/2005/8/layout/StepDownProcess"/>
    <dgm:cxn modelId="{7006A453-DDDC-4EDD-907B-9745F9E917B7}" type="presParOf" srcId="{720A94A0-52D3-4396-BDC8-83B2B4A4B1C7}" destId="{0CC4D914-373F-4819-B720-B56877F6D10F}" srcOrd="1" destOrd="0" presId="urn:microsoft.com/office/officeart/2005/8/layout/StepDownProcess"/>
    <dgm:cxn modelId="{B3E7573F-197B-4E73-9D39-6155BE83A892}" type="presParOf" srcId="{720A94A0-52D3-4396-BDC8-83B2B4A4B1C7}" destId="{AE22B30D-188C-4EE2-8C84-DB821B456BD9}" srcOrd="2" destOrd="0" presId="urn:microsoft.com/office/officeart/2005/8/layout/StepDownProcess"/>
    <dgm:cxn modelId="{225C772A-0E26-42CD-A4B0-590BB1AE4F55}" type="presParOf" srcId="{5AD4AED3-C56A-4F34-96F2-02B45BF8FABB}" destId="{1B6F1994-54E8-4C4A-A0E8-D78A6E795A10}" srcOrd="3" destOrd="0" presId="urn:microsoft.com/office/officeart/2005/8/layout/StepDownProcess"/>
    <dgm:cxn modelId="{47A4BB6C-D44E-4A77-9A5B-8725B420E8FA}" type="presParOf" srcId="{5AD4AED3-C56A-4F34-96F2-02B45BF8FABB}" destId="{F9BE5042-5E1F-4953-9297-92C4A04D8DD1}" srcOrd="4" destOrd="0" presId="urn:microsoft.com/office/officeart/2005/8/layout/StepDownProcess"/>
    <dgm:cxn modelId="{81F5FFD7-EB82-4478-85C6-7E6A1B33E45A}" type="presParOf" srcId="{F9BE5042-5E1F-4953-9297-92C4A04D8DD1}" destId="{1EEC1F35-91FA-4F6E-872B-02613AA1AA24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6A1E168-3C75-47EB-A0AB-85583AD796D0}" type="doc">
      <dgm:prSet loTypeId="urn:microsoft.com/office/officeart/2005/8/layout/venn3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041B4B07-375F-4555-8BB6-49BD486831AF}">
      <dgm:prSet custT="1"/>
      <dgm:spPr>
        <a:gradFill flip="none" rotWithShape="0">
          <a:gsLst>
            <a:gs pos="0">
              <a:srgbClr val="7030A0">
                <a:shade val="30000"/>
                <a:satMod val="115000"/>
              </a:srgbClr>
            </a:gs>
            <a:gs pos="50000">
              <a:srgbClr val="7030A0">
                <a:shade val="67500"/>
                <a:satMod val="115000"/>
              </a:srgbClr>
            </a:gs>
            <a:gs pos="100000">
              <a:srgbClr val="7030A0">
                <a:shade val="100000"/>
                <a:satMod val="115000"/>
              </a:srgbClr>
            </a:gs>
          </a:gsLst>
          <a:lin ang="0" scaled="1"/>
          <a:tileRect/>
        </a:gradFill>
      </dgm:spPr>
      <dgm:t>
        <a:bodyPr/>
        <a:lstStyle/>
        <a:p>
          <a:pPr rtl="0"/>
          <a:r>
            <a:rPr lang="ru-RU" sz="1400" b="1" dirty="0" err="1" smtClean="0">
              <a:solidFill>
                <a:schemeClr val="bg1"/>
              </a:solidFill>
            </a:rPr>
            <a:t>Easing</a:t>
          </a:r>
          <a:r>
            <a:rPr lang="ru-RU" sz="1200" dirty="0" smtClean="0">
              <a:solidFill>
                <a:schemeClr val="bg1"/>
              </a:solidFill>
            </a:rPr>
            <a:t> - обратное экспоненциальное ускорение, работает абсолютно так же, как и в </a:t>
          </a:r>
          <a:r>
            <a:rPr lang="ru-RU" sz="1200" dirty="0" err="1" smtClean="0">
              <a:solidFill>
                <a:schemeClr val="bg1"/>
              </a:solidFill>
            </a:rPr>
            <a:t>shape</a:t>
          </a:r>
          <a:r>
            <a:rPr lang="ru-RU" sz="1200" dirty="0" smtClean="0">
              <a:solidFill>
                <a:schemeClr val="bg1"/>
              </a:solidFill>
            </a:rPr>
            <a:t> </a:t>
          </a:r>
          <a:r>
            <a:rPr lang="ru-RU" sz="1200" dirty="0" err="1" smtClean="0">
              <a:solidFill>
                <a:schemeClr val="bg1"/>
              </a:solidFill>
            </a:rPr>
            <a:t>tweening</a:t>
          </a:r>
          <a:endParaRPr lang="ru-RU" sz="1200" dirty="0">
            <a:solidFill>
              <a:schemeClr val="bg1"/>
            </a:solidFill>
          </a:endParaRPr>
        </a:p>
      </dgm:t>
    </dgm:pt>
    <dgm:pt modelId="{662EAD9B-1B05-4138-BA58-ED12FF29B5E0}" type="parTrans" cxnId="{A2E8F0FC-F2F4-4CAE-BA72-5AB315558D20}">
      <dgm:prSet/>
      <dgm:spPr/>
      <dgm:t>
        <a:bodyPr/>
        <a:lstStyle/>
        <a:p>
          <a:endParaRPr lang="ru-RU"/>
        </a:p>
      </dgm:t>
    </dgm:pt>
    <dgm:pt modelId="{814FA122-30BE-47FD-9EAA-64BEB9B176EE}" type="sibTrans" cxnId="{A2E8F0FC-F2F4-4CAE-BA72-5AB315558D20}">
      <dgm:prSet/>
      <dgm:spPr/>
      <dgm:t>
        <a:bodyPr/>
        <a:lstStyle/>
        <a:p>
          <a:endParaRPr lang="ru-RU"/>
        </a:p>
      </dgm:t>
    </dgm:pt>
    <dgm:pt modelId="{3C49B942-F2A2-4DF0-8C9C-6332DF5DD391}">
      <dgm:prSet custT="1"/>
      <dgm:spPr>
        <a:gradFill flip="none" rotWithShape="0">
          <a:gsLst>
            <a:gs pos="0">
              <a:schemeClr val="accent3">
                <a:lumMod val="75000"/>
                <a:shade val="30000"/>
                <a:satMod val="115000"/>
              </a:schemeClr>
            </a:gs>
            <a:gs pos="50000">
              <a:schemeClr val="accent3">
                <a:lumMod val="75000"/>
                <a:shade val="67500"/>
                <a:satMod val="115000"/>
              </a:schemeClr>
            </a:gs>
            <a:gs pos="100000">
              <a:schemeClr val="accent3">
                <a:lumMod val="7500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</dgm:spPr>
      <dgm:t>
        <a:bodyPr/>
        <a:lstStyle/>
        <a:p>
          <a:pPr rtl="0"/>
          <a:r>
            <a:rPr lang="ru-RU" sz="1400" b="1" dirty="0" err="1" smtClean="0">
              <a:solidFill>
                <a:schemeClr val="bg1"/>
              </a:solidFill>
            </a:rPr>
            <a:t>Rotate</a:t>
          </a:r>
          <a:r>
            <a:rPr lang="ru-RU" sz="1200" dirty="0" smtClean="0">
              <a:solidFill>
                <a:schemeClr val="bg1"/>
              </a:solidFill>
            </a:rPr>
            <a:t> позволяет управлять вращением. </a:t>
          </a:r>
          <a:r>
            <a:rPr lang="ru-RU" sz="1200" b="1" dirty="0" err="1" smtClean="0">
              <a:solidFill>
                <a:schemeClr val="bg1"/>
              </a:solidFill>
            </a:rPr>
            <a:t>Auto</a:t>
          </a:r>
          <a:r>
            <a:rPr lang="ru-RU" sz="1200" dirty="0" smtClean="0">
              <a:solidFill>
                <a:schemeClr val="bg1"/>
              </a:solidFill>
            </a:rPr>
            <a:t> - </a:t>
          </a:r>
          <a:r>
            <a:rPr lang="ru-RU" sz="1200" dirty="0" err="1" smtClean="0">
              <a:solidFill>
                <a:schemeClr val="bg1"/>
              </a:solidFill>
            </a:rPr>
            <a:t>Flash</a:t>
          </a:r>
          <a:r>
            <a:rPr lang="ru-RU" sz="1200" dirty="0" smtClean="0">
              <a:solidFill>
                <a:schemeClr val="bg1"/>
              </a:solidFill>
            </a:rPr>
            <a:t> автоматически пытается определить количество витков. </a:t>
          </a:r>
          <a:r>
            <a:rPr lang="ru-RU" sz="1200" b="1" dirty="0" smtClean="0">
              <a:solidFill>
                <a:schemeClr val="bg1"/>
              </a:solidFill>
            </a:rPr>
            <a:t>CW</a:t>
          </a:r>
          <a:r>
            <a:rPr lang="ru-RU" sz="1200" dirty="0" smtClean="0">
              <a:solidFill>
                <a:schemeClr val="bg1"/>
              </a:solidFill>
            </a:rPr>
            <a:t> ( по часовой стрелке) и </a:t>
          </a:r>
          <a:r>
            <a:rPr lang="ru-RU" sz="1200" b="1" dirty="0" smtClean="0">
              <a:solidFill>
                <a:schemeClr val="bg1"/>
              </a:solidFill>
            </a:rPr>
            <a:t>ССW</a:t>
          </a:r>
          <a:r>
            <a:rPr lang="ru-RU" sz="1200" dirty="0" smtClean="0">
              <a:solidFill>
                <a:schemeClr val="bg1"/>
              </a:solidFill>
            </a:rPr>
            <a:t> (против часовой стрелки</a:t>
          </a:r>
          <a:endParaRPr lang="ru-RU" sz="1200" dirty="0">
            <a:solidFill>
              <a:schemeClr val="bg1"/>
            </a:solidFill>
          </a:endParaRPr>
        </a:p>
      </dgm:t>
    </dgm:pt>
    <dgm:pt modelId="{DBFCBAC1-BD0D-4203-A113-61768975AC26}" type="parTrans" cxnId="{D9FE4BB0-1CE6-4E60-AD8A-361D5D543739}">
      <dgm:prSet/>
      <dgm:spPr/>
      <dgm:t>
        <a:bodyPr/>
        <a:lstStyle/>
        <a:p>
          <a:endParaRPr lang="ru-RU"/>
        </a:p>
      </dgm:t>
    </dgm:pt>
    <dgm:pt modelId="{193F722A-89EB-4900-9198-FE986ED532C6}" type="sibTrans" cxnId="{D9FE4BB0-1CE6-4E60-AD8A-361D5D543739}">
      <dgm:prSet/>
      <dgm:spPr/>
      <dgm:t>
        <a:bodyPr/>
        <a:lstStyle/>
        <a:p>
          <a:endParaRPr lang="ru-RU"/>
        </a:p>
      </dgm:t>
    </dgm:pt>
    <dgm:pt modelId="{87ED72AD-3764-4AC2-87DA-D15565D0F02F}">
      <dgm:prSet custT="1"/>
      <dgm:spPr>
        <a:gradFill flip="none" rotWithShape="0">
          <a:gsLst>
            <a:gs pos="0">
              <a:schemeClr val="tx2">
                <a:lumMod val="75000"/>
                <a:shade val="30000"/>
                <a:satMod val="115000"/>
              </a:schemeClr>
            </a:gs>
            <a:gs pos="50000">
              <a:schemeClr val="tx2">
                <a:lumMod val="75000"/>
                <a:shade val="67500"/>
                <a:satMod val="115000"/>
              </a:schemeClr>
            </a:gs>
            <a:gs pos="100000">
              <a:schemeClr val="tx2">
                <a:lumMod val="75000"/>
                <a:shade val="100000"/>
                <a:satMod val="115000"/>
              </a:schemeClr>
            </a:gs>
          </a:gsLst>
          <a:path path="circle">
            <a:fillToRect l="100000" b="100000"/>
          </a:path>
          <a:tileRect t="-100000" r="-100000"/>
        </a:gradFill>
      </dgm:spPr>
      <dgm:t>
        <a:bodyPr/>
        <a:lstStyle/>
        <a:p>
          <a:pPr rtl="0"/>
          <a:r>
            <a:rPr lang="ru-RU" sz="1400" b="0" dirty="0" err="1" smtClean="0">
              <a:solidFill>
                <a:schemeClr val="bg1"/>
              </a:solidFill>
            </a:rPr>
            <a:t>Orient</a:t>
          </a:r>
          <a:r>
            <a:rPr lang="ru-RU" sz="1400" b="0" dirty="0" smtClean="0">
              <a:solidFill>
                <a:schemeClr val="bg1"/>
              </a:solidFill>
            </a:rPr>
            <a:t> </a:t>
          </a:r>
          <a:r>
            <a:rPr lang="ru-RU" sz="1400" b="0" dirty="0" err="1" smtClean="0">
              <a:solidFill>
                <a:schemeClr val="bg1"/>
              </a:solidFill>
            </a:rPr>
            <a:t>to</a:t>
          </a:r>
          <a:r>
            <a:rPr lang="ru-RU" sz="1400" b="0" dirty="0" smtClean="0">
              <a:solidFill>
                <a:schemeClr val="bg1"/>
              </a:solidFill>
            </a:rPr>
            <a:t> </a:t>
          </a:r>
          <a:r>
            <a:rPr lang="ru-RU" sz="1400" b="0" dirty="0" err="1" smtClean="0">
              <a:solidFill>
                <a:schemeClr val="bg1"/>
              </a:solidFill>
            </a:rPr>
            <a:t>path</a:t>
          </a:r>
          <a:r>
            <a:rPr lang="ru-RU" sz="1400" b="0" dirty="0" smtClean="0">
              <a:solidFill>
                <a:schemeClr val="bg1"/>
              </a:solidFill>
            </a:rPr>
            <a:t> - </a:t>
          </a:r>
          <a:r>
            <a:rPr lang="ru-RU" sz="1200" dirty="0" smtClean="0">
              <a:solidFill>
                <a:schemeClr val="bg1"/>
              </a:solidFill>
            </a:rPr>
            <a:t>поворачивает символ в соответствии с направляющей линией. </a:t>
          </a:r>
          <a:r>
            <a:rPr lang="ru-RU" sz="1200" b="1" dirty="0" err="1" smtClean="0">
              <a:solidFill>
                <a:schemeClr val="bg1"/>
              </a:solidFill>
            </a:rPr>
            <a:t>Snap</a:t>
          </a:r>
          <a:r>
            <a:rPr lang="ru-RU" sz="1200" dirty="0" smtClean="0">
              <a:solidFill>
                <a:schemeClr val="bg1"/>
              </a:solidFill>
            </a:rPr>
            <a:t> привязывает символ к этой направляющей </a:t>
          </a:r>
          <a:endParaRPr lang="ru-RU" sz="1200" dirty="0">
            <a:solidFill>
              <a:schemeClr val="bg1"/>
            </a:solidFill>
          </a:endParaRPr>
        </a:p>
      </dgm:t>
    </dgm:pt>
    <dgm:pt modelId="{E8899832-57CA-4437-88D3-D912FBD33B5B}" type="parTrans" cxnId="{635FDD82-2041-489D-86EA-302FE9AC8975}">
      <dgm:prSet/>
      <dgm:spPr/>
      <dgm:t>
        <a:bodyPr/>
        <a:lstStyle/>
        <a:p>
          <a:endParaRPr lang="ru-RU"/>
        </a:p>
      </dgm:t>
    </dgm:pt>
    <dgm:pt modelId="{22436383-97FC-4563-B0F6-BDD1A4ACB17D}" type="sibTrans" cxnId="{635FDD82-2041-489D-86EA-302FE9AC8975}">
      <dgm:prSet/>
      <dgm:spPr/>
      <dgm:t>
        <a:bodyPr/>
        <a:lstStyle/>
        <a:p>
          <a:endParaRPr lang="ru-RU"/>
        </a:p>
      </dgm:t>
    </dgm:pt>
    <dgm:pt modelId="{BD070C63-9947-44F8-8553-7921945F6CDD}">
      <dgm:prSet custT="1"/>
      <dgm:spPr>
        <a:gradFill flip="none" rotWithShape="0">
          <a:gsLst>
            <a:gs pos="0">
              <a:srgbClr val="C00000">
                <a:shade val="30000"/>
                <a:satMod val="115000"/>
              </a:srgbClr>
            </a:gs>
            <a:gs pos="50000">
              <a:srgbClr val="C00000">
                <a:shade val="67500"/>
                <a:satMod val="115000"/>
              </a:srgbClr>
            </a:gs>
            <a:gs pos="100000">
              <a:srgbClr val="C00000">
                <a:shade val="100000"/>
                <a:satMod val="115000"/>
              </a:srgbClr>
            </a:gs>
          </a:gsLst>
          <a:path path="circle">
            <a:fillToRect l="50000" t="50000" r="50000" b="50000"/>
          </a:path>
          <a:tileRect/>
        </a:gradFill>
      </dgm:spPr>
      <dgm:t>
        <a:bodyPr/>
        <a:lstStyle/>
        <a:p>
          <a:pPr rtl="0"/>
          <a:r>
            <a:rPr lang="ru-RU" sz="1200" dirty="0" smtClean="0">
              <a:solidFill>
                <a:schemeClr val="bg1"/>
              </a:solidFill>
            </a:rPr>
            <a:t>В случаях, когда количество кадров основной сцены не бывает кратным количеству кадров символа, флажок </a:t>
          </a:r>
          <a:r>
            <a:rPr lang="ru-RU" sz="1400" b="1" dirty="0" err="1" smtClean="0">
              <a:solidFill>
                <a:schemeClr val="bg1"/>
              </a:solidFill>
            </a:rPr>
            <a:t>Synchronize</a:t>
          </a:r>
          <a:r>
            <a:rPr lang="ru-RU" sz="1200" dirty="0" smtClean="0">
              <a:solidFill>
                <a:schemeClr val="bg1"/>
              </a:solidFill>
            </a:rPr>
            <a:t> позволяет синхронизировать эти две анимации </a:t>
          </a:r>
          <a:endParaRPr lang="ru-RU" sz="1200" dirty="0">
            <a:solidFill>
              <a:schemeClr val="bg1"/>
            </a:solidFill>
          </a:endParaRPr>
        </a:p>
      </dgm:t>
    </dgm:pt>
    <dgm:pt modelId="{F30E6A7F-A187-47F2-91DB-E14D0B9289FF}" type="parTrans" cxnId="{4628AF9C-A694-4AE9-9930-103B7C60335B}">
      <dgm:prSet/>
      <dgm:spPr/>
      <dgm:t>
        <a:bodyPr/>
        <a:lstStyle/>
        <a:p>
          <a:endParaRPr lang="ru-RU"/>
        </a:p>
      </dgm:t>
    </dgm:pt>
    <dgm:pt modelId="{8A8726B6-419D-48C2-90E3-FD0856855673}" type="sibTrans" cxnId="{4628AF9C-A694-4AE9-9930-103B7C60335B}">
      <dgm:prSet/>
      <dgm:spPr/>
      <dgm:t>
        <a:bodyPr/>
        <a:lstStyle/>
        <a:p>
          <a:endParaRPr lang="ru-RU"/>
        </a:p>
      </dgm:t>
    </dgm:pt>
    <dgm:pt modelId="{B9F0DD01-22C7-48D0-B63F-1C03A7B2B22E}" type="pres">
      <dgm:prSet presAssocID="{26A1E168-3C75-47EB-A0AB-85583AD796D0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F60AF3F-99CD-481E-9B47-A862A6988F40}" type="pres">
      <dgm:prSet presAssocID="{041B4B07-375F-4555-8BB6-49BD486831AF}" presName="Name5" presStyleLbl="vennNode1" presStyleIdx="0" presStyleCnt="4" custScaleY="113588" custLinFactNeighborX="263" custLinFactNeighborY="-315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7AA39A-D330-467E-8138-17ED91CA11B5}" type="pres">
      <dgm:prSet presAssocID="{814FA122-30BE-47FD-9EAA-64BEB9B176EE}" presName="space" presStyleCnt="0"/>
      <dgm:spPr/>
    </dgm:pt>
    <dgm:pt modelId="{978F6D56-29A6-4AC6-B12A-24E6D0A5418D}" type="pres">
      <dgm:prSet presAssocID="{3C49B942-F2A2-4DF0-8C9C-6332DF5DD391}" presName="Name5" presStyleLbl="vennNode1" presStyleIdx="1" presStyleCnt="4" custScaleY="113588" custLinFactNeighborX="263" custLinFactNeighborY="-315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D51929-3488-4395-B4E1-D88467E44560}" type="pres">
      <dgm:prSet presAssocID="{193F722A-89EB-4900-9198-FE986ED532C6}" presName="space" presStyleCnt="0"/>
      <dgm:spPr/>
    </dgm:pt>
    <dgm:pt modelId="{D2B99014-4C6E-4707-9004-2A7804544703}" type="pres">
      <dgm:prSet presAssocID="{87ED72AD-3764-4AC2-87DA-D15565D0F02F}" presName="Name5" presStyleLbl="vennNode1" presStyleIdx="2" presStyleCnt="4" custScaleY="113588" custLinFactNeighborX="263" custLinFactNeighborY="-315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A4EC95-7013-4B2A-914A-5B497A97B0CE}" type="pres">
      <dgm:prSet presAssocID="{22436383-97FC-4563-B0F6-BDD1A4ACB17D}" presName="space" presStyleCnt="0"/>
      <dgm:spPr/>
    </dgm:pt>
    <dgm:pt modelId="{C33D68C6-FBC0-4454-87F4-57E025089ACF}" type="pres">
      <dgm:prSet presAssocID="{BD070C63-9947-44F8-8553-7921945F6CDD}" presName="Name5" presStyleLbl="vennNode1" presStyleIdx="3" presStyleCnt="4" custScaleY="113588" custLinFactNeighborX="263" custLinFactNeighborY="-315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2E8F0FC-F2F4-4CAE-BA72-5AB315558D20}" srcId="{26A1E168-3C75-47EB-A0AB-85583AD796D0}" destId="{041B4B07-375F-4555-8BB6-49BD486831AF}" srcOrd="0" destOrd="0" parTransId="{662EAD9B-1B05-4138-BA58-ED12FF29B5E0}" sibTransId="{814FA122-30BE-47FD-9EAA-64BEB9B176EE}"/>
    <dgm:cxn modelId="{A93790CA-70E7-43B2-9D9D-383846DCB29B}" type="presOf" srcId="{3C49B942-F2A2-4DF0-8C9C-6332DF5DD391}" destId="{978F6D56-29A6-4AC6-B12A-24E6D0A5418D}" srcOrd="0" destOrd="0" presId="urn:microsoft.com/office/officeart/2005/8/layout/venn3"/>
    <dgm:cxn modelId="{5DE5C52D-6B20-4D64-8B94-70E15FD1D509}" type="presOf" srcId="{26A1E168-3C75-47EB-A0AB-85583AD796D0}" destId="{B9F0DD01-22C7-48D0-B63F-1C03A7B2B22E}" srcOrd="0" destOrd="0" presId="urn:microsoft.com/office/officeart/2005/8/layout/venn3"/>
    <dgm:cxn modelId="{49249349-C171-4EE9-AAB3-1A09A9899BAC}" type="presOf" srcId="{041B4B07-375F-4555-8BB6-49BD486831AF}" destId="{5F60AF3F-99CD-481E-9B47-A862A6988F40}" srcOrd="0" destOrd="0" presId="urn:microsoft.com/office/officeart/2005/8/layout/venn3"/>
    <dgm:cxn modelId="{635FDD82-2041-489D-86EA-302FE9AC8975}" srcId="{26A1E168-3C75-47EB-A0AB-85583AD796D0}" destId="{87ED72AD-3764-4AC2-87DA-D15565D0F02F}" srcOrd="2" destOrd="0" parTransId="{E8899832-57CA-4437-88D3-D912FBD33B5B}" sibTransId="{22436383-97FC-4563-B0F6-BDD1A4ACB17D}"/>
    <dgm:cxn modelId="{1435AEB6-3669-4CE3-8514-3DED3E7AB80D}" type="presOf" srcId="{BD070C63-9947-44F8-8553-7921945F6CDD}" destId="{C33D68C6-FBC0-4454-87F4-57E025089ACF}" srcOrd="0" destOrd="0" presId="urn:microsoft.com/office/officeart/2005/8/layout/venn3"/>
    <dgm:cxn modelId="{D9FE4BB0-1CE6-4E60-AD8A-361D5D543739}" srcId="{26A1E168-3C75-47EB-A0AB-85583AD796D0}" destId="{3C49B942-F2A2-4DF0-8C9C-6332DF5DD391}" srcOrd="1" destOrd="0" parTransId="{DBFCBAC1-BD0D-4203-A113-61768975AC26}" sibTransId="{193F722A-89EB-4900-9198-FE986ED532C6}"/>
    <dgm:cxn modelId="{B4D40708-647B-4332-AECD-6871FA3F7177}" type="presOf" srcId="{87ED72AD-3764-4AC2-87DA-D15565D0F02F}" destId="{D2B99014-4C6E-4707-9004-2A7804544703}" srcOrd="0" destOrd="0" presId="urn:microsoft.com/office/officeart/2005/8/layout/venn3"/>
    <dgm:cxn modelId="{4628AF9C-A694-4AE9-9930-103B7C60335B}" srcId="{26A1E168-3C75-47EB-A0AB-85583AD796D0}" destId="{BD070C63-9947-44F8-8553-7921945F6CDD}" srcOrd="3" destOrd="0" parTransId="{F30E6A7F-A187-47F2-91DB-E14D0B9289FF}" sibTransId="{8A8726B6-419D-48C2-90E3-FD0856855673}"/>
    <dgm:cxn modelId="{8C902E8F-CF37-4AEF-A5B2-029032841E26}" type="presParOf" srcId="{B9F0DD01-22C7-48D0-B63F-1C03A7B2B22E}" destId="{5F60AF3F-99CD-481E-9B47-A862A6988F40}" srcOrd="0" destOrd="0" presId="urn:microsoft.com/office/officeart/2005/8/layout/venn3"/>
    <dgm:cxn modelId="{84D67A39-4542-4A84-B69D-E77B3C056139}" type="presParOf" srcId="{B9F0DD01-22C7-48D0-B63F-1C03A7B2B22E}" destId="{197AA39A-D330-467E-8138-17ED91CA11B5}" srcOrd="1" destOrd="0" presId="urn:microsoft.com/office/officeart/2005/8/layout/venn3"/>
    <dgm:cxn modelId="{BAEDCAB0-745F-4074-B266-AE1AEC9110BC}" type="presParOf" srcId="{B9F0DD01-22C7-48D0-B63F-1C03A7B2B22E}" destId="{978F6D56-29A6-4AC6-B12A-24E6D0A5418D}" srcOrd="2" destOrd="0" presId="urn:microsoft.com/office/officeart/2005/8/layout/venn3"/>
    <dgm:cxn modelId="{71A69C35-77BF-4B45-9A30-062EE755BB6F}" type="presParOf" srcId="{B9F0DD01-22C7-48D0-B63F-1C03A7B2B22E}" destId="{74D51929-3488-4395-B4E1-D88467E44560}" srcOrd="3" destOrd="0" presId="urn:microsoft.com/office/officeart/2005/8/layout/venn3"/>
    <dgm:cxn modelId="{CB16A4FB-A825-45B6-801B-02666695F06A}" type="presParOf" srcId="{B9F0DD01-22C7-48D0-B63F-1C03A7B2B22E}" destId="{D2B99014-4C6E-4707-9004-2A7804544703}" srcOrd="4" destOrd="0" presId="urn:microsoft.com/office/officeart/2005/8/layout/venn3"/>
    <dgm:cxn modelId="{63930DCC-3370-4B47-8D74-B959D9C89C68}" type="presParOf" srcId="{B9F0DD01-22C7-48D0-B63F-1C03A7B2B22E}" destId="{FAA4EC95-7013-4B2A-914A-5B497A97B0CE}" srcOrd="5" destOrd="0" presId="urn:microsoft.com/office/officeart/2005/8/layout/venn3"/>
    <dgm:cxn modelId="{772C42EC-709C-4C8B-A8E4-B734009A36EF}" type="presParOf" srcId="{B9F0DD01-22C7-48D0-B63F-1C03A7B2B22E}" destId="{C33D68C6-FBC0-4454-87F4-57E025089ACF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1E07605-3710-42AF-BDAB-8F3DC4353782}" type="doc">
      <dgm:prSet loTypeId="urn:microsoft.com/office/officeart/2005/8/layout/StepDown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0F9CBFA1-E0AE-41C2-AF51-5475F9BEDAFF}">
      <dgm:prSet custT="1"/>
      <dgm:spPr>
        <a:gradFill flip="none" rotWithShape="0">
          <a:gsLst>
            <a:gs pos="0">
              <a:schemeClr val="accent2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2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2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/>
        <a:lstStyle/>
        <a:p>
          <a:pPr rtl="0"/>
          <a:r>
            <a:rPr lang="ru-RU" sz="1400" dirty="0" smtClean="0"/>
            <a:t>Порядок действий</a:t>
          </a:r>
          <a:endParaRPr lang="ru-RU" sz="1400" dirty="0"/>
        </a:p>
      </dgm:t>
    </dgm:pt>
    <dgm:pt modelId="{66E5CF5B-A484-4489-8FA5-6846B1FF86C2}" type="parTrans" cxnId="{621225F1-A16C-49F4-A78A-C0D89C6492B3}">
      <dgm:prSet/>
      <dgm:spPr/>
      <dgm:t>
        <a:bodyPr/>
        <a:lstStyle/>
        <a:p>
          <a:endParaRPr lang="ru-RU"/>
        </a:p>
      </dgm:t>
    </dgm:pt>
    <dgm:pt modelId="{BDB1DE5C-C851-4934-86B1-9A86BAE0C752}" type="sibTrans" cxnId="{621225F1-A16C-49F4-A78A-C0D89C6492B3}">
      <dgm:prSet/>
      <dgm:spPr/>
      <dgm:t>
        <a:bodyPr/>
        <a:lstStyle/>
        <a:p>
          <a:endParaRPr lang="ru-RU"/>
        </a:p>
      </dgm:t>
    </dgm:pt>
    <dgm:pt modelId="{C5CA09C2-9702-4512-BE61-DC83862D17CB}">
      <dgm:prSet custT="1"/>
      <dgm:spPr>
        <a:gradFill flip="none" rotWithShape="0">
          <a:gsLst>
            <a:gs pos="0">
              <a:schemeClr val="accent3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3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3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2700000" scaled="1"/>
          <a:tileRect/>
        </a:gradFill>
      </dgm:spPr>
      <dgm:t>
        <a:bodyPr/>
        <a:lstStyle/>
        <a:p>
          <a:pPr rtl="0"/>
          <a:r>
            <a:rPr lang="ru-RU" sz="1400" dirty="0" smtClean="0"/>
            <a:t>задать два ключевых кадра на некотором расстоянии друг от друга</a:t>
          </a:r>
          <a:endParaRPr lang="ru-RU" sz="1400" dirty="0"/>
        </a:p>
      </dgm:t>
    </dgm:pt>
    <dgm:pt modelId="{47BEBE23-9D40-49EF-85DD-2FE26C925AA2}" type="parTrans" cxnId="{EF8F0BE8-D0D8-4376-9F02-7491C4D60C29}">
      <dgm:prSet/>
      <dgm:spPr/>
      <dgm:t>
        <a:bodyPr/>
        <a:lstStyle/>
        <a:p>
          <a:endParaRPr lang="ru-RU"/>
        </a:p>
      </dgm:t>
    </dgm:pt>
    <dgm:pt modelId="{F9CEC933-A770-4F49-9C4D-2369E10793D6}" type="sibTrans" cxnId="{EF8F0BE8-D0D8-4376-9F02-7491C4D60C29}">
      <dgm:prSet/>
      <dgm:spPr/>
      <dgm:t>
        <a:bodyPr/>
        <a:lstStyle/>
        <a:p>
          <a:endParaRPr lang="ru-RU"/>
        </a:p>
      </dgm:t>
    </dgm:pt>
    <dgm:pt modelId="{AC432359-DDFE-4254-AA57-F5D86683B9D5}">
      <dgm:prSet custT="1"/>
      <dgm:spPr>
        <a:gradFill flip="none" rotWithShape="0">
          <a:gsLst>
            <a:gs pos="0">
              <a:schemeClr val="accent4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4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4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0" scaled="1"/>
          <a:tileRect/>
        </a:gradFill>
      </dgm:spPr>
      <dgm:t>
        <a:bodyPr/>
        <a:lstStyle/>
        <a:p>
          <a:pPr rtl="0"/>
          <a:r>
            <a:rPr lang="ru-RU" sz="1400" dirty="0" smtClean="0"/>
            <a:t>анимация должна занимать отдельный слой и быть единой нарисованной фигурой</a:t>
          </a:r>
          <a:endParaRPr lang="ru-RU" sz="1400" dirty="0"/>
        </a:p>
      </dgm:t>
    </dgm:pt>
    <dgm:pt modelId="{108C558F-322B-4B31-A2B3-224AE07552F3}" type="parTrans" cxnId="{200D8E7D-C786-4DDF-8D8F-95283F6F7B1B}">
      <dgm:prSet/>
      <dgm:spPr/>
      <dgm:t>
        <a:bodyPr/>
        <a:lstStyle/>
        <a:p>
          <a:endParaRPr lang="ru-RU"/>
        </a:p>
      </dgm:t>
    </dgm:pt>
    <dgm:pt modelId="{50F467A2-5F0C-4AB0-A5DC-32CBF88E43DF}" type="sibTrans" cxnId="{200D8E7D-C786-4DDF-8D8F-95283F6F7B1B}">
      <dgm:prSet/>
      <dgm:spPr/>
      <dgm:t>
        <a:bodyPr/>
        <a:lstStyle/>
        <a:p>
          <a:endParaRPr lang="ru-RU"/>
        </a:p>
      </dgm:t>
    </dgm:pt>
    <dgm:pt modelId="{01F1CD77-D99D-49CF-B162-CE111C6C8F5E}">
      <dgm:prSet custT="1"/>
      <dgm:spPr>
        <a:gradFill flip="none" rotWithShape="0">
          <a:gsLst>
            <a:gs pos="0">
              <a:schemeClr val="accent5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5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5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0" scaled="1"/>
          <a:tileRect/>
        </a:gradFill>
      </dgm:spPr>
      <dgm:t>
        <a:bodyPr/>
        <a:lstStyle/>
        <a:p>
          <a:pPr rtl="0"/>
          <a:r>
            <a:rPr lang="ru-RU" sz="1400" dirty="0" smtClean="0"/>
            <a:t>сделать активным первый ключевой кадр</a:t>
          </a:r>
          <a:endParaRPr lang="ru-RU" sz="1400" dirty="0"/>
        </a:p>
      </dgm:t>
    </dgm:pt>
    <dgm:pt modelId="{B4F9F8AF-C134-4481-810D-48523B7FB8E0}" type="parTrans" cxnId="{CA76957E-3DF7-4F32-BF32-08D74642EB26}">
      <dgm:prSet/>
      <dgm:spPr/>
      <dgm:t>
        <a:bodyPr/>
        <a:lstStyle/>
        <a:p>
          <a:endParaRPr lang="ru-RU"/>
        </a:p>
      </dgm:t>
    </dgm:pt>
    <dgm:pt modelId="{46A3C940-A700-49B6-B078-142CF688404A}" type="sibTrans" cxnId="{CA76957E-3DF7-4F32-BF32-08D74642EB26}">
      <dgm:prSet/>
      <dgm:spPr/>
      <dgm:t>
        <a:bodyPr/>
        <a:lstStyle/>
        <a:p>
          <a:endParaRPr lang="ru-RU"/>
        </a:p>
      </dgm:t>
    </dgm:pt>
    <dgm:pt modelId="{D6CB8E85-D2EB-4867-ADD6-6E0E92F77364}">
      <dgm:prSet custT="1"/>
      <dgm:spPr>
        <a:gradFill flip="none" rotWithShape="1">
          <a:gsLst>
            <a:gs pos="0">
              <a:schemeClr val="accent6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6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6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0" scaled="1"/>
          <a:tileRect/>
        </a:gradFill>
      </dgm:spPr>
      <dgm:t>
        <a:bodyPr/>
        <a:lstStyle/>
        <a:p>
          <a:pPr rtl="0"/>
          <a:r>
            <a:rPr lang="ru-RU" sz="1400" dirty="0" smtClean="0"/>
            <a:t>выбирать на панели </a:t>
          </a:r>
          <a:r>
            <a:rPr lang="ru-RU" sz="1400" i="1" dirty="0" smtClean="0"/>
            <a:t>Свойства</a:t>
          </a:r>
          <a:r>
            <a:rPr lang="ru-RU" sz="1400" dirty="0" smtClean="0"/>
            <a:t> в списке </a:t>
          </a:r>
          <a:r>
            <a:rPr lang="ru-RU" sz="1400" b="1" dirty="0" err="1" smtClean="0"/>
            <a:t>Tween</a:t>
          </a:r>
          <a:r>
            <a:rPr lang="ru-RU" sz="1400" dirty="0" smtClean="0"/>
            <a:t> строку </a:t>
          </a:r>
          <a:r>
            <a:rPr lang="ru-RU" sz="1400" b="1" dirty="0" err="1" smtClean="0"/>
            <a:t>Shape</a:t>
          </a:r>
          <a:endParaRPr lang="ru-RU" sz="1400" dirty="0"/>
        </a:p>
      </dgm:t>
    </dgm:pt>
    <dgm:pt modelId="{6D66B474-2539-4CF7-B105-C90EAB249FB8}" type="parTrans" cxnId="{8023F26B-CBCD-41A1-8B5E-EB2528945ECB}">
      <dgm:prSet/>
      <dgm:spPr/>
      <dgm:t>
        <a:bodyPr/>
        <a:lstStyle/>
        <a:p>
          <a:endParaRPr lang="ru-RU"/>
        </a:p>
      </dgm:t>
    </dgm:pt>
    <dgm:pt modelId="{7A399415-F062-4E86-BFF5-CDFDE528892F}" type="sibTrans" cxnId="{8023F26B-CBCD-41A1-8B5E-EB2528945ECB}">
      <dgm:prSet/>
      <dgm:spPr/>
      <dgm:t>
        <a:bodyPr/>
        <a:lstStyle/>
        <a:p>
          <a:endParaRPr lang="ru-RU"/>
        </a:p>
      </dgm:t>
    </dgm:pt>
    <dgm:pt modelId="{2A061317-356D-432D-A67C-DD2B6B651965}" type="pres">
      <dgm:prSet presAssocID="{51E07605-3710-42AF-BDAB-8F3DC4353782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F9091189-6279-4AE2-89A5-6BEE1777AB46}" type="pres">
      <dgm:prSet presAssocID="{0F9CBFA1-E0AE-41C2-AF51-5475F9BEDAFF}" presName="composite" presStyleCnt="0"/>
      <dgm:spPr/>
    </dgm:pt>
    <dgm:pt modelId="{3B906D13-D239-48C5-A6E2-F75D35AB70D3}" type="pres">
      <dgm:prSet presAssocID="{0F9CBFA1-E0AE-41C2-AF51-5475F9BEDAFF}" presName="bentUpArrow1" presStyleLbl="alignImgPlace1" presStyleIdx="0" presStyleCnt="4" custLinFactNeighborX="-22555" custLinFactNeighborY="1060"/>
      <dgm:spPr>
        <a:gradFill flip="none" rotWithShape="0">
          <a:gsLst>
            <a:gs pos="0">
              <a:schemeClr val="tx2">
                <a:lumMod val="60000"/>
                <a:lumOff val="40000"/>
                <a:shade val="30000"/>
                <a:satMod val="115000"/>
              </a:schemeClr>
            </a:gs>
            <a:gs pos="50000">
              <a:schemeClr val="tx2">
                <a:lumMod val="60000"/>
                <a:lumOff val="40000"/>
                <a:shade val="67500"/>
                <a:satMod val="115000"/>
              </a:schemeClr>
            </a:gs>
            <a:gs pos="100000">
              <a:schemeClr val="tx2">
                <a:lumMod val="60000"/>
                <a:lumOff val="4000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</dgm:spPr>
    </dgm:pt>
    <dgm:pt modelId="{EB4BD10C-460F-4DA9-8EBB-0800661442A9}" type="pres">
      <dgm:prSet presAssocID="{0F9CBFA1-E0AE-41C2-AF51-5475F9BEDAFF}" presName="ParentText" presStyleLbl="node1" presStyleIdx="0" presStyleCnt="5" custScaleX="17419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B65B499-2141-4A19-94CB-5851F9B39986}" type="pres">
      <dgm:prSet presAssocID="{0F9CBFA1-E0AE-41C2-AF51-5475F9BEDAFF}" presName="ChildText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59A4C385-B736-400A-A980-C5A8B234D6C3}" type="pres">
      <dgm:prSet presAssocID="{BDB1DE5C-C851-4934-86B1-9A86BAE0C752}" presName="sibTrans" presStyleCnt="0"/>
      <dgm:spPr/>
    </dgm:pt>
    <dgm:pt modelId="{6C0D9DDD-7C7F-4CA8-B338-E0A3A7328CC7}" type="pres">
      <dgm:prSet presAssocID="{C5CA09C2-9702-4512-BE61-DC83862D17CB}" presName="composite" presStyleCnt="0"/>
      <dgm:spPr/>
    </dgm:pt>
    <dgm:pt modelId="{2A1C3260-0238-4258-BA36-C2ABEC62C419}" type="pres">
      <dgm:prSet presAssocID="{C5CA09C2-9702-4512-BE61-DC83862D17CB}" presName="bentUpArrow1" presStyleLbl="alignImgPlace1" presStyleIdx="1" presStyleCnt="4" custLinFactNeighborX="-22555" custLinFactNeighborY="1060"/>
      <dgm:spPr>
        <a:gradFill flip="none" rotWithShape="0">
          <a:gsLst>
            <a:gs pos="0">
              <a:schemeClr val="tx2">
                <a:lumMod val="60000"/>
                <a:lumOff val="40000"/>
                <a:shade val="30000"/>
                <a:satMod val="115000"/>
              </a:schemeClr>
            </a:gs>
            <a:gs pos="50000">
              <a:schemeClr val="tx2">
                <a:lumMod val="60000"/>
                <a:lumOff val="40000"/>
                <a:shade val="67500"/>
                <a:satMod val="115000"/>
              </a:schemeClr>
            </a:gs>
            <a:gs pos="100000">
              <a:schemeClr val="tx2">
                <a:lumMod val="60000"/>
                <a:lumOff val="4000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</dgm:spPr>
    </dgm:pt>
    <dgm:pt modelId="{65E8D1C2-15A3-4999-8370-7B43B780A1F4}" type="pres">
      <dgm:prSet presAssocID="{C5CA09C2-9702-4512-BE61-DC83862D17CB}" presName="ParentText" presStyleLbl="node1" presStyleIdx="1" presStyleCnt="5" custScaleX="17419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76F10C-F860-4CEC-8362-884EB60AC446}" type="pres">
      <dgm:prSet presAssocID="{C5CA09C2-9702-4512-BE61-DC83862D17CB}" presName="ChildText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DF1D656E-AC69-43CD-93C3-3E4D222A670C}" type="pres">
      <dgm:prSet presAssocID="{F9CEC933-A770-4F49-9C4D-2369E10793D6}" presName="sibTrans" presStyleCnt="0"/>
      <dgm:spPr/>
    </dgm:pt>
    <dgm:pt modelId="{14F90107-E7F7-444C-A24A-AD81CD0AD562}" type="pres">
      <dgm:prSet presAssocID="{AC432359-DDFE-4254-AA57-F5D86683B9D5}" presName="composite" presStyleCnt="0"/>
      <dgm:spPr/>
    </dgm:pt>
    <dgm:pt modelId="{EB9A5977-9187-478F-9327-449B6213625B}" type="pres">
      <dgm:prSet presAssocID="{AC432359-DDFE-4254-AA57-F5D86683B9D5}" presName="bentUpArrow1" presStyleLbl="alignImgPlace1" presStyleIdx="2" presStyleCnt="4" custLinFactNeighborX="-22555" custLinFactNeighborY="1060"/>
      <dgm:spPr>
        <a:gradFill flip="none" rotWithShape="0">
          <a:gsLst>
            <a:gs pos="0">
              <a:schemeClr val="tx2">
                <a:lumMod val="60000"/>
                <a:lumOff val="40000"/>
                <a:shade val="30000"/>
                <a:satMod val="115000"/>
              </a:schemeClr>
            </a:gs>
            <a:gs pos="50000">
              <a:schemeClr val="tx2">
                <a:lumMod val="60000"/>
                <a:lumOff val="40000"/>
                <a:shade val="67500"/>
                <a:satMod val="115000"/>
              </a:schemeClr>
            </a:gs>
            <a:gs pos="100000">
              <a:schemeClr val="tx2">
                <a:lumMod val="60000"/>
                <a:lumOff val="4000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</dgm:spPr>
    </dgm:pt>
    <dgm:pt modelId="{5CE42CF0-D37D-41B3-B167-9BFA273ED8EB}" type="pres">
      <dgm:prSet presAssocID="{AC432359-DDFE-4254-AA57-F5D86683B9D5}" presName="ParentText" presStyleLbl="node1" presStyleIdx="2" presStyleCnt="5" custScaleX="17419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BFAB59-8507-440C-B80D-37584D97E480}" type="pres">
      <dgm:prSet presAssocID="{AC432359-DDFE-4254-AA57-F5D86683B9D5}" presName="ChildText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AF31A271-5C2A-45EB-9768-8E5B189C7C49}" type="pres">
      <dgm:prSet presAssocID="{50F467A2-5F0C-4AB0-A5DC-32CBF88E43DF}" presName="sibTrans" presStyleCnt="0"/>
      <dgm:spPr/>
    </dgm:pt>
    <dgm:pt modelId="{3CBFA816-C4AD-473C-B028-5C19BE6D9217}" type="pres">
      <dgm:prSet presAssocID="{01F1CD77-D99D-49CF-B162-CE111C6C8F5E}" presName="composite" presStyleCnt="0"/>
      <dgm:spPr/>
    </dgm:pt>
    <dgm:pt modelId="{B8C34954-AB4E-4845-9840-84E4041E9508}" type="pres">
      <dgm:prSet presAssocID="{01F1CD77-D99D-49CF-B162-CE111C6C8F5E}" presName="bentUpArrow1" presStyleLbl="alignImgPlace1" presStyleIdx="3" presStyleCnt="4" custLinFactNeighborX="-22555" custLinFactNeighborY="1060"/>
      <dgm:spPr>
        <a:gradFill flip="none" rotWithShape="0">
          <a:gsLst>
            <a:gs pos="0">
              <a:schemeClr val="tx2">
                <a:lumMod val="60000"/>
                <a:lumOff val="40000"/>
                <a:shade val="30000"/>
                <a:satMod val="115000"/>
              </a:schemeClr>
            </a:gs>
            <a:gs pos="50000">
              <a:schemeClr val="tx2">
                <a:lumMod val="60000"/>
                <a:lumOff val="40000"/>
                <a:shade val="67500"/>
                <a:satMod val="115000"/>
              </a:schemeClr>
            </a:gs>
            <a:gs pos="100000">
              <a:schemeClr val="tx2">
                <a:lumMod val="60000"/>
                <a:lumOff val="4000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</dgm:spPr>
    </dgm:pt>
    <dgm:pt modelId="{8D9543C0-E5EE-4068-8D16-951345C4A4D1}" type="pres">
      <dgm:prSet presAssocID="{01F1CD77-D99D-49CF-B162-CE111C6C8F5E}" presName="ParentText" presStyleLbl="node1" presStyleIdx="3" presStyleCnt="5" custScaleX="17419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BCE8AC-B470-45EC-A4D5-48F399352DBA}" type="pres">
      <dgm:prSet presAssocID="{01F1CD77-D99D-49CF-B162-CE111C6C8F5E}" presName="ChildText" presStyleLbl="revTx" presStyleIdx="3" presStyleCnt="4">
        <dgm:presLayoutVars>
          <dgm:chMax val="0"/>
          <dgm:chPref val="0"/>
          <dgm:bulletEnabled val="1"/>
        </dgm:presLayoutVars>
      </dgm:prSet>
      <dgm:spPr/>
    </dgm:pt>
    <dgm:pt modelId="{EEC4CBD1-8CC1-41EF-B237-7C58CB368A23}" type="pres">
      <dgm:prSet presAssocID="{46A3C940-A700-49B6-B078-142CF688404A}" presName="sibTrans" presStyleCnt="0"/>
      <dgm:spPr/>
    </dgm:pt>
    <dgm:pt modelId="{EB041CAD-C5C8-4AFD-B4A1-371B4A5F3ABC}" type="pres">
      <dgm:prSet presAssocID="{D6CB8E85-D2EB-4867-ADD6-6E0E92F77364}" presName="composite" presStyleCnt="0"/>
      <dgm:spPr/>
    </dgm:pt>
    <dgm:pt modelId="{C0FCD24E-E672-4503-AC4A-EB5C01D91BCE}" type="pres">
      <dgm:prSet presAssocID="{D6CB8E85-D2EB-4867-ADD6-6E0E92F77364}" presName="ParentText" presStyleLbl="node1" presStyleIdx="4" presStyleCnt="5" custScaleX="17419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0755831-1994-4EF3-BDE1-6773B71C41A0}" type="presOf" srcId="{D6CB8E85-D2EB-4867-ADD6-6E0E92F77364}" destId="{C0FCD24E-E672-4503-AC4A-EB5C01D91BCE}" srcOrd="0" destOrd="0" presId="urn:microsoft.com/office/officeart/2005/8/layout/StepDownProcess"/>
    <dgm:cxn modelId="{7170E66B-9D93-4438-8F59-3B5D7001ACDE}" type="presOf" srcId="{C5CA09C2-9702-4512-BE61-DC83862D17CB}" destId="{65E8D1C2-15A3-4999-8370-7B43B780A1F4}" srcOrd="0" destOrd="0" presId="urn:microsoft.com/office/officeart/2005/8/layout/StepDownProcess"/>
    <dgm:cxn modelId="{BCB626B0-79D9-4732-B698-91479C29BC29}" type="presOf" srcId="{51E07605-3710-42AF-BDAB-8F3DC4353782}" destId="{2A061317-356D-432D-A67C-DD2B6B651965}" srcOrd="0" destOrd="0" presId="urn:microsoft.com/office/officeart/2005/8/layout/StepDownProcess"/>
    <dgm:cxn modelId="{621225F1-A16C-49F4-A78A-C0D89C6492B3}" srcId="{51E07605-3710-42AF-BDAB-8F3DC4353782}" destId="{0F9CBFA1-E0AE-41C2-AF51-5475F9BEDAFF}" srcOrd="0" destOrd="0" parTransId="{66E5CF5B-A484-4489-8FA5-6846B1FF86C2}" sibTransId="{BDB1DE5C-C851-4934-86B1-9A86BAE0C752}"/>
    <dgm:cxn modelId="{AEF75E05-9F65-4951-B988-51AFCE954A3A}" type="presOf" srcId="{AC432359-DDFE-4254-AA57-F5D86683B9D5}" destId="{5CE42CF0-D37D-41B3-B167-9BFA273ED8EB}" srcOrd="0" destOrd="0" presId="urn:microsoft.com/office/officeart/2005/8/layout/StepDownProcess"/>
    <dgm:cxn modelId="{CA76957E-3DF7-4F32-BF32-08D74642EB26}" srcId="{51E07605-3710-42AF-BDAB-8F3DC4353782}" destId="{01F1CD77-D99D-49CF-B162-CE111C6C8F5E}" srcOrd="3" destOrd="0" parTransId="{B4F9F8AF-C134-4481-810D-48523B7FB8E0}" sibTransId="{46A3C940-A700-49B6-B078-142CF688404A}"/>
    <dgm:cxn modelId="{200D8E7D-C786-4DDF-8D8F-95283F6F7B1B}" srcId="{51E07605-3710-42AF-BDAB-8F3DC4353782}" destId="{AC432359-DDFE-4254-AA57-F5D86683B9D5}" srcOrd="2" destOrd="0" parTransId="{108C558F-322B-4B31-A2B3-224AE07552F3}" sibTransId="{50F467A2-5F0C-4AB0-A5DC-32CBF88E43DF}"/>
    <dgm:cxn modelId="{1E3DA68D-12A7-43F0-90DD-196531A7A34E}" type="presOf" srcId="{01F1CD77-D99D-49CF-B162-CE111C6C8F5E}" destId="{8D9543C0-E5EE-4068-8D16-951345C4A4D1}" srcOrd="0" destOrd="0" presId="urn:microsoft.com/office/officeart/2005/8/layout/StepDownProcess"/>
    <dgm:cxn modelId="{55518DC1-812A-4D1D-9A16-7CEC1A42EA2A}" type="presOf" srcId="{0F9CBFA1-E0AE-41C2-AF51-5475F9BEDAFF}" destId="{EB4BD10C-460F-4DA9-8EBB-0800661442A9}" srcOrd="0" destOrd="0" presId="urn:microsoft.com/office/officeart/2005/8/layout/StepDownProcess"/>
    <dgm:cxn modelId="{8023F26B-CBCD-41A1-8B5E-EB2528945ECB}" srcId="{51E07605-3710-42AF-BDAB-8F3DC4353782}" destId="{D6CB8E85-D2EB-4867-ADD6-6E0E92F77364}" srcOrd="4" destOrd="0" parTransId="{6D66B474-2539-4CF7-B105-C90EAB249FB8}" sibTransId="{7A399415-F062-4E86-BFF5-CDFDE528892F}"/>
    <dgm:cxn modelId="{EF8F0BE8-D0D8-4376-9F02-7491C4D60C29}" srcId="{51E07605-3710-42AF-BDAB-8F3DC4353782}" destId="{C5CA09C2-9702-4512-BE61-DC83862D17CB}" srcOrd="1" destOrd="0" parTransId="{47BEBE23-9D40-49EF-85DD-2FE26C925AA2}" sibTransId="{F9CEC933-A770-4F49-9C4D-2369E10793D6}"/>
    <dgm:cxn modelId="{829BC513-DE1A-430D-AA6B-992B9249AE64}" type="presParOf" srcId="{2A061317-356D-432D-A67C-DD2B6B651965}" destId="{F9091189-6279-4AE2-89A5-6BEE1777AB46}" srcOrd="0" destOrd="0" presId="urn:microsoft.com/office/officeart/2005/8/layout/StepDownProcess"/>
    <dgm:cxn modelId="{5203B7D2-86E7-47CC-ADBA-D6AF8910C64F}" type="presParOf" srcId="{F9091189-6279-4AE2-89A5-6BEE1777AB46}" destId="{3B906D13-D239-48C5-A6E2-F75D35AB70D3}" srcOrd="0" destOrd="0" presId="urn:microsoft.com/office/officeart/2005/8/layout/StepDownProcess"/>
    <dgm:cxn modelId="{2C6EF6F3-0718-4EFA-A368-1658B021A924}" type="presParOf" srcId="{F9091189-6279-4AE2-89A5-6BEE1777AB46}" destId="{EB4BD10C-460F-4DA9-8EBB-0800661442A9}" srcOrd="1" destOrd="0" presId="urn:microsoft.com/office/officeart/2005/8/layout/StepDownProcess"/>
    <dgm:cxn modelId="{EC769BC0-94F7-4A0B-B784-A0F1C9826F40}" type="presParOf" srcId="{F9091189-6279-4AE2-89A5-6BEE1777AB46}" destId="{2B65B499-2141-4A19-94CB-5851F9B39986}" srcOrd="2" destOrd="0" presId="urn:microsoft.com/office/officeart/2005/8/layout/StepDownProcess"/>
    <dgm:cxn modelId="{853B5740-CC64-4B62-8B1E-D32F82087A0C}" type="presParOf" srcId="{2A061317-356D-432D-A67C-DD2B6B651965}" destId="{59A4C385-B736-400A-A980-C5A8B234D6C3}" srcOrd="1" destOrd="0" presId="urn:microsoft.com/office/officeart/2005/8/layout/StepDownProcess"/>
    <dgm:cxn modelId="{5371ECE3-0CEA-4611-A5A9-E63CC4E1C56E}" type="presParOf" srcId="{2A061317-356D-432D-A67C-DD2B6B651965}" destId="{6C0D9DDD-7C7F-4CA8-B338-E0A3A7328CC7}" srcOrd="2" destOrd="0" presId="urn:microsoft.com/office/officeart/2005/8/layout/StepDownProcess"/>
    <dgm:cxn modelId="{43BF2FA1-D5C1-43E4-A9DE-27C9898E7F92}" type="presParOf" srcId="{6C0D9DDD-7C7F-4CA8-B338-E0A3A7328CC7}" destId="{2A1C3260-0238-4258-BA36-C2ABEC62C419}" srcOrd="0" destOrd="0" presId="urn:microsoft.com/office/officeart/2005/8/layout/StepDownProcess"/>
    <dgm:cxn modelId="{1C7ED9EC-8281-42FC-A6DD-8DD0AD47AEA3}" type="presParOf" srcId="{6C0D9DDD-7C7F-4CA8-B338-E0A3A7328CC7}" destId="{65E8D1C2-15A3-4999-8370-7B43B780A1F4}" srcOrd="1" destOrd="0" presId="urn:microsoft.com/office/officeart/2005/8/layout/StepDownProcess"/>
    <dgm:cxn modelId="{2BBB5A80-AEF1-4D65-B32B-81237236CE78}" type="presParOf" srcId="{6C0D9DDD-7C7F-4CA8-B338-E0A3A7328CC7}" destId="{F176F10C-F860-4CEC-8362-884EB60AC446}" srcOrd="2" destOrd="0" presId="urn:microsoft.com/office/officeart/2005/8/layout/StepDownProcess"/>
    <dgm:cxn modelId="{F5DCFF03-91BF-4A05-A8C8-67613B0E2ABF}" type="presParOf" srcId="{2A061317-356D-432D-A67C-DD2B6B651965}" destId="{DF1D656E-AC69-43CD-93C3-3E4D222A670C}" srcOrd="3" destOrd="0" presId="urn:microsoft.com/office/officeart/2005/8/layout/StepDownProcess"/>
    <dgm:cxn modelId="{1383F3B1-7560-4EBF-9963-B283D3B96EE4}" type="presParOf" srcId="{2A061317-356D-432D-A67C-DD2B6B651965}" destId="{14F90107-E7F7-444C-A24A-AD81CD0AD562}" srcOrd="4" destOrd="0" presId="urn:microsoft.com/office/officeart/2005/8/layout/StepDownProcess"/>
    <dgm:cxn modelId="{C5B6A89F-A98D-4D04-A242-1C6526F66C18}" type="presParOf" srcId="{14F90107-E7F7-444C-A24A-AD81CD0AD562}" destId="{EB9A5977-9187-478F-9327-449B6213625B}" srcOrd="0" destOrd="0" presId="urn:microsoft.com/office/officeart/2005/8/layout/StepDownProcess"/>
    <dgm:cxn modelId="{AE0B8EA1-0019-49E9-8970-58DD15786E0E}" type="presParOf" srcId="{14F90107-E7F7-444C-A24A-AD81CD0AD562}" destId="{5CE42CF0-D37D-41B3-B167-9BFA273ED8EB}" srcOrd="1" destOrd="0" presId="urn:microsoft.com/office/officeart/2005/8/layout/StepDownProcess"/>
    <dgm:cxn modelId="{9DB12C48-5782-4A97-93E7-C4F29DC23254}" type="presParOf" srcId="{14F90107-E7F7-444C-A24A-AD81CD0AD562}" destId="{A5BFAB59-8507-440C-B80D-37584D97E480}" srcOrd="2" destOrd="0" presId="urn:microsoft.com/office/officeart/2005/8/layout/StepDownProcess"/>
    <dgm:cxn modelId="{101DF892-E148-4C76-B3F7-A2E6C6DBCDED}" type="presParOf" srcId="{2A061317-356D-432D-A67C-DD2B6B651965}" destId="{AF31A271-5C2A-45EB-9768-8E5B189C7C49}" srcOrd="5" destOrd="0" presId="urn:microsoft.com/office/officeart/2005/8/layout/StepDownProcess"/>
    <dgm:cxn modelId="{5180383B-CDF8-4F84-AE31-E19FC1907711}" type="presParOf" srcId="{2A061317-356D-432D-A67C-DD2B6B651965}" destId="{3CBFA816-C4AD-473C-B028-5C19BE6D9217}" srcOrd="6" destOrd="0" presId="urn:microsoft.com/office/officeart/2005/8/layout/StepDownProcess"/>
    <dgm:cxn modelId="{1C280F59-61E2-4F87-97D3-281E14D9F588}" type="presParOf" srcId="{3CBFA816-C4AD-473C-B028-5C19BE6D9217}" destId="{B8C34954-AB4E-4845-9840-84E4041E9508}" srcOrd="0" destOrd="0" presId="urn:microsoft.com/office/officeart/2005/8/layout/StepDownProcess"/>
    <dgm:cxn modelId="{39407A3F-C906-404D-AE47-9E39B61091A4}" type="presParOf" srcId="{3CBFA816-C4AD-473C-B028-5C19BE6D9217}" destId="{8D9543C0-E5EE-4068-8D16-951345C4A4D1}" srcOrd="1" destOrd="0" presId="urn:microsoft.com/office/officeart/2005/8/layout/StepDownProcess"/>
    <dgm:cxn modelId="{2C50B6D4-2553-47A7-B842-6CDFD67F732E}" type="presParOf" srcId="{3CBFA816-C4AD-473C-B028-5C19BE6D9217}" destId="{61BCE8AC-B470-45EC-A4D5-48F399352DBA}" srcOrd="2" destOrd="0" presId="urn:microsoft.com/office/officeart/2005/8/layout/StepDownProcess"/>
    <dgm:cxn modelId="{B0A69AD9-40BC-448C-AF4D-3FDC14F40FE0}" type="presParOf" srcId="{2A061317-356D-432D-A67C-DD2B6B651965}" destId="{EEC4CBD1-8CC1-41EF-B237-7C58CB368A23}" srcOrd="7" destOrd="0" presId="urn:microsoft.com/office/officeart/2005/8/layout/StepDownProcess"/>
    <dgm:cxn modelId="{D5F65CC7-A4C2-4D81-A371-7876376921FC}" type="presParOf" srcId="{2A061317-356D-432D-A67C-DD2B6B651965}" destId="{EB041CAD-C5C8-4AFD-B4A1-371B4A5F3ABC}" srcOrd="8" destOrd="0" presId="urn:microsoft.com/office/officeart/2005/8/layout/StepDownProcess"/>
    <dgm:cxn modelId="{961ED887-B88C-4DFE-9964-B373D15363F8}" type="presParOf" srcId="{EB041CAD-C5C8-4AFD-B4A1-371B4A5F3ABC}" destId="{C0FCD24E-E672-4503-AC4A-EB5C01D91BCE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C1CA090B-D91A-4FD4-AF6F-3F79333DBD67}" type="doc">
      <dgm:prSet loTypeId="urn:microsoft.com/office/officeart/2005/8/layout/venn3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391A35F3-6E33-40FC-8DD8-531E1B6345DA}">
      <dgm:prSet/>
      <dgm:spPr>
        <a:gradFill flip="none" rotWithShape="0">
          <a:gsLst>
            <a:gs pos="0">
              <a:srgbClr val="7030A0">
                <a:shade val="30000"/>
                <a:satMod val="115000"/>
              </a:srgbClr>
            </a:gs>
            <a:gs pos="50000">
              <a:srgbClr val="7030A0">
                <a:shade val="67500"/>
                <a:satMod val="115000"/>
              </a:srgbClr>
            </a:gs>
            <a:gs pos="100000">
              <a:srgbClr val="7030A0">
                <a:shade val="100000"/>
                <a:satMod val="115000"/>
              </a:srgbClr>
            </a:gs>
          </a:gsLst>
          <a:lin ang="0" scaled="1"/>
          <a:tileRect/>
        </a:gradFill>
      </dgm:spPr>
      <dgm:t>
        <a:bodyPr/>
        <a:lstStyle/>
        <a:p>
          <a:pPr rtl="0"/>
          <a:r>
            <a:rPr lang="ru-RU" dirty="0" smtClean="0">
              <a:solidFill>
                <a:schemeClr val="bg1"/>
              </a:solidFill>
            </a:rPr>
            <a:t>Параметр</a:t>
          </a:r>
          <a:r>
            <a:rPr lang="ru-RU" b="1" dirty="0" smtClean="0">
              <a:solidFill>
                <a:schemeClr val="bg1"/>
              </a:solidFill>
            </a:rPr>
            <a:t> </a:t>
          </a:r>
          <a:r>
            <a:rPr lang="ru-RU" b="1" dirty="0" err="1" smtClean="0">
              <a:solidFill>
                <a:schemeClr val="bg1"/>
              </a:solidFill>
            </a:rPr>
            <a:t>Easing</a:t>
          </a:r>
          <a:r>
            <a:rPr lang="ru-RU" dirty="0" smtClean="0">
              <a:solidFill>
                <a:schemeClr val="bg1"/>
              </a:solidFill>
            </a:rPr>
            <a:t> задает обратное экспоненциальное ускорение. Величина этого параметра может изменяться от - 100 до + 100. Если </a:t>
          </a:r>
          <a:r>
            <a:rPr lang="en-US" dirty="0" smtClean="0">
              <a:solidFill>
                <a:schemeClr val="bg1"/>
              </a:solidFill>
            </a:rPr>
            <a:t>&lt;0 </a:t>
          </a:r>
          <a:r>
            <a:rPr lang="uk-UA" dirty="0" smtClean="0">
              <a:solidFill>
                <a:schemeClr val="bg1"/>
              </a:solidFill>
            </a:rPr>
            <a:t>то </a:t>
          </a:r>
          <a:r>
            <a:rPr lang="ru-RU" dirty="0" smtClean="0">
              <a:solidFill>
                <a:schemeClr val="bg1"/>
              </a:solidFill>
            </a:rPr>
            <a:t>скорость увеличится , если </a:t>
          </a:r>
          <a:r>
            <a:rPr lang="en-US" dirty="0" smtClean="0">
              <a:solidFill>
                <a:schemeClr val="bg1"/>
              </a:solidFill>
            </a:rPr>
            <a:t>&gt;0</a:t>
          </a:r>
          <a:r>
            <a:rPr lang="uk-UA" dirty="0" smtClean="0">
              <a:solidFill>
                <a:schemeClr val="bg1"/>
              </a:solidFill>
            </a:rPr>
            <a:t>,</a:t>
          </a:r>
          <a:r>
            <a:rPr lang="en-US" dirty="0" smtClean="0">
              <a:solidFill>
                <a:schemeClr val="bg1"/>
              </a:solidFill>
            </a:rPr>
            <a:t> </a:t>
          </a:r>
          <a:r>
            <a:rPr lang="ru-RU" dirty="0" smtClean="0">
              <a:solidFill>
                <a:schemeClr val="bg1"/>
              </a:solidFill>
            </a:rPr>
            <a:t>анимация будет замедляться</a:t>
          </a:r>
          <a:endParaRPr lang="ru-RU" dirty="0">
            <a:solidFill>
              <a:schemeClr val="bg1"/>
            </a:solidFill>
          </a:endParaRPr>
        </a:p>
      </dgm:t>
    </dgm:pt>
    <dgm:pt modelId="{0C1DD370-BFB5-48FE-AFEA-43B163BE340B}" type="parTrans" cxnId="{10C11B80-0D64-488D-9A46-B27DD241648D}">
      <dgm:prSet/>
      <dgm:spPr/>
      <dgm:t>
        <a:bodyPr/>
        <a:lstStyle/>
        <a:p>
          <a:endParaRPr lang="ru-RU"/>
        </a:p>
      </dgm:t>
    </dgm:pt>
    <dgm:pt modelId="{10E548DC-E061-4EDF-ACD5-2993DBFE6551}" type="sibTrans" cxnId="{10C11B80-0D64-488D-9A46-B27DD241648D}">
      <dgm:prSet/>
      <dgm:spPr/>
      <dgm:t>
        <a:bodyPr/>
        <a:lstStyle/>
        <a:p>
          <a:endParaRPr lang="ru-RU"/>
        </a:p>
      </dgm:t>
    </dgm:pt>
    <dgm:pt modelId="{684611B5-B71A-4236-A4FA-41E40418C05D}">
      <dgm:prSet/>
      <dgm:spPr>
        <a:gradFill flip="none" rotWithShape="0">
          <a:gsLst>
            <a:gs pos="0">
              <a:srgbClr val="0070C0">
                <a:shade val="30000"/>
                <a:satMod val="115000"/>
              </a:srgbClr>
            </a:gs>
            <a:gs pos="50000">
              <a:srgbClr val="0070C0">
                <a:shade val="67500"/>
                <a:satMod val="115000"/>
              </a:srgbClr>
            </a:gs>
            <a:gs pos="100000">
              <a:srgbClr val="0070C0">
                <a:shade val="100000"/>
                <a:satMod val="115000"/>
              </a:srgbClr>
            </a:gs>
          </a:gsLst>
          <a:lin ang="0" scaled="1"/>
          <a:tileRect/>
        </a:gradFill>
      </dgm:spPr>
      <dgm:t>
        <a:bodyPr/>
        <a:lstStyle/>
        <a:p>
          <a:pPr rtl="0"/>
          <a:r>
            <a:rPr lang="ru-RU" smtClean="0">
              <a:solidFill>
                <a:schemeClr val="bg1"/>
              </a:solidFill>
            </a:rPr>
            <a:t>Параметр </a:t>
          </a:r>
          <a:r>
            <a:rPr lang="ru-RU" b="1" smtClean="0">
              <a:solidFill>
                <a:schemeClr val="bg1"/>
              </a:solidFill>
            </a:rPr>
            <a:t>Blend</a:t>
          </a:r>
          <a:r>
            <a:rPr lang="ru-RU" smtClean="0">
              <a:solidFill>
                <a:schemeClr val="bg1"/>
              </a:solidFill>
            </a:rPr>
            <a:t>, определяет алгоритм перехода: Distributive – максимально смягчает переход, Angular - пытается сохранить пропорции углов</a:t>
          </a:r>
          <a:endParaRPr lang="ru-RU">
            <a:solidFill>
              <a:schemeClr val="bg1"/>
            </a:solidFill>
          </a:endParaRPr>
        </a:p>
      </dgm:t>
    </dgm:pt>
    <dgm:pt modelId="{4D9E9912-306D-466C-883E-57BBD011AEF3}" type="parTrans" cxnId="{CCF838CD-9066-4747-BB2B-D570D595305E}">
      <dgm:prSet/>
      <dgm:spPr/>
      <dgm:t>
        <a:bodyPr/>
        <a:lstStyle/>
        <a:p>
          <a:endParaRPr lang="ru-RU"/>
        </a:p>
      </dgm:t>
    </dgm:pt>
    <dgm:pt modelId="{9F2C27F0-1F1C-4A2C-BBCA-BF858227E58A}" type="sibTrans" cxnId="{CCF838CD-9066-4747-BB2B-D570D595305E}">
      <dgm:prSet/>
      <dgm:spPr/>
      <dgm:t>
        <a:bodyPr/>
        <a:lstStyle/>
        <a:p>
          <a:endParaRPr lang="ru-RU"/>
        </a:p>
      </dgm:t>
    </dgm:pt>
    <dgm:pt modelId="{FB9A174C-79EA-44C2-B46F-51357C11B952}" type="pres">
      <dgm:prSet presAssocID="{C1CA090B-D91A-4FD4-AF6F-3F79333DBD67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68C70CE-133F-494C-B9A3-E51D36EBFC22}" type="pres">
      <dgm:prSet presAssocID="{391A35F3-6E33-40FC-8DD8-531E1B6345DA}" presName="Name5" presStyleLbl="vennNode1" presStyleIdx="0" presStyleCnt="2" custScaleX="48890" custScaleY="41883" custLinFactNeighborX="-8412" custLinFactNeighborY="-1620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A2A554-778A-4994-B03F-8952ADE1C743}" type="pres">
      <dgm:prSet presAssocID="{10E548DC-E061-4EDF-ACD5-2993DBFE6551}" presName="space" presStyleCnt="0"/>
      <dgm:spPr/>
    </dgm:pt>
    <dgm:pt modelId="{97F4047D-9683-4407-B884-DE065AFEBCD9}" type="pres">
      <dgm:prSet presAssocID="{684611B5-B71A-4236-A4FA-41E40418C05D}" presName="Name5" presStyleLbl="vennNode1" presStyleIdx="1" presStyleCnt="2" custScaleX="48890" custScaleY="41883" custLinFactNeighborX="40373" custLinFactNeighborY="-110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0C11B80-0D64-488D-9A46-B27DD241648D}" srcId="{C1CA090B-D91A-4FD4-AF6F-3F79333DBD67}" destId="{391A35F3-6E33-40FC-8DD8-531E1B6345DA}" srcOrd="0" destOrd="0" parTransId="{0C1DD370-BFB5-48FE-AFEA-43B163BE340B}" sibTransId="{10E548DC-E061-4EDF-ACD5-2993DBFE6551}"/>
    <dgm:cxn modelId="{CCF838CD-9066-4747-BB2B-D570D595305E}" srcId="{C1CA090B-D91A-4FD4-AF6F-3F79333DBD67}" destId="{684611B5-B71A-4236-A4FA-41E40418C05D}" srcOrd="1" destOrd="0" parTransId="{4D9E9912-306D-466C-883E-57BBD011AEF3}" sibTransId="{9F2C27F0-1F1C-4A2C-BBCA-BF858227E58A}"/>
    <dgm:cxn modelId="{BD5B02E1-15DF-4A43-A658-49325A8A318D}" type="presOf" srcId="{684611B5-B71A-4236-A4FA-41E40418C05D}" destId="{97F4047D-9683-4407-B884-DE065AFEBCD9}" srcOrd="0" destOrd="0" presId="urn:microsoft.com/office/officeart/2005/8/layout/venn3"/>
    <dgm:cxn modelId="{465C6566-C15C-4E40-9691-BFD53F03749F}" type="presOf" srcId="{391A35F3-6E33-40FC-8DD8-531E1B6345DA}" destId="{B68C70CE-133F-494C-B9A3-E51D36EBFC22}" srcOrd="0" destOrd="0" presId="urn:microsoft.com/office/officeart/2005/8/layout/venn3"/>
    <dgm:cxn modelId="{3CFD7E4D-F063-4705-AFF1-A092FD78C061}" type="presOf" srcId="{C1CA090B-D91A-4FD4-AF6F-3F79333DBD67}" destId="{FB9A174C-79EA-44C2-B46F-51357C11B952}" srcOrd="0" destOrd="0" presId="urn:microsoft.com/office/officeart/2005/8/layout/venn3"/>
    <dgm:cxn modelId="{33028C05-19B2-4076-9A02-CF3805D666B2}" type="presParOf" srcId="{FB9A174C-79EA-44C2-B46F-51357C11B952}" destId="{B68C70CE-133F-494C-B9A3-E51D36EBFC22}" srcOrd="0" destOrd="0" presId="urn:microsoft.com/office/officeart/2005/8/layout/venn3"/>
    <dgm:cxn modelId="{193A78A3-35E8-44DA-9717-6D7183937609}" type="presParOf" srcId="{FB9A174C-79EA-44C2-B46F-51357C11B952}" destId="{F2A2A554-778A-4994-B03F-8952ADE1C743}" srcOrd="1" destOrd="0" presId="urn:microsoft.com/office/officeart/2005/8/layout/venn3"/>
    <dgm:cxn modelId="{7477438B-D842-4848-B432-C5F698677E2D}" type="presParOf" srcId="{FB9A174C-79EA-44C2-B46F-51357C11B952}" destId="{97F4047D-9683-4407-B884-DE065AFEBCD9}" srcOrd="2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C3BE5349-C0CC-4FBA-A768-A77163289D2C}" type="doc">
      <dgm:prSet loTypeId="urn:microsoft.com/office/officeart/2011/layout/TabList" loCatId="list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0FC6D4B5-2D7C-4141-BC26-BA56135ECA55}">
      <dgm:prSet phldrT="[Текст]"/>
      <dgm:spPr/>
      <dgm:t>
        <a:bodyPr/>
        <a:lstStyle/>
        <a:p>
          <a:r>
            <a:rPr lang="ru-RU" smtClean="0"/>
            <a:t>Пустой кадр </a:t>
          </a:r>
          <a:endParaRPr lang="ru-RU"/>
        </a:p>
      </dgm:t>
    </dgm:pt>
    <dgm:pt modelId="{538A6BFD-525E-4C8F-8E49-2856D0BA1D66}" type="parTrans" cxnId="{B19FBCC9-24B2-4A62-BF58-3EAA1B573A9F}">
      <dgm:prSet/>
      <dgm:spPr/>
      <dgm:t>
        <a:bodyPr/>
        <a:lstStyle/>
        <a:p>
          <a:endParaRPr lang="ru-RU"/>
        </a:p>
      </dgm:t>
    </dgm:pt>
    <dgm:pt modelId="{157094B7-456B-4B1F-9412-BD8F0EFD5E59}" type="sibTrans" cxnId="{B19FBCC9-24B2-4A62-BF58-3EAA1B573A9F}">
      <dgm:prSet/>
      <dgm:spPr/>
      <dgm:t>
        <a:bodyPr/>
        <a:lstStyle/>
        <a:p>
          <a:endParaRPr lang="ru-RU"/>
        </a:p>
      </dgm:t>
    </dgm:pt>
    <dgm:pt modelId="{D189AAC2-FA94-489F-ACC5-4877D70B09B9}">
      <dgm:prSet phldrT="[Текст]" custT="1"/>
      <dgm:spPr/>
      <dgm:t>
        <a:bodyPr/>
        <a:lstStyle/>
        <a:p>
          <a:r>
            <a:rPr lang="ru-RU" sz="1600" dirty="0" smtClean="0"/>
            <a:t>В нём нет графики. То есть при проигрывании ролика вообще ничего не будет происходить.</a:t>
          </a:r>
          <a:endParaRPr lang="ru-RU" sz="1600" dirty="0"/>
        </a:p>
      </dgm:t>
    </dgm:pt>
    <dgm:pt modelId="{EAC9362E-4247-4316-88BD-E9888F16D665}" type="parTrans" cxnId="{85E161BA-564E-42FE-B6A0-93F243C733D7}">
      <dgm:prSet/>
      <dgm:spPr/>
      <dgm:t>
        <a:bodyPr/>
        <a:lstStyle/>
        <a:p>
          <a:endParaRPr lang="ru-RU"/>
        </a:p>
      </dgm:t>
    </dgm:pt>
    <dgm:pt modelId="{3E587561-9414-4019-8635-29060EC94EC0}" type="sibTrans" cxnId="{85E161BA-564E-42FE-B6A0-93F243C733D7}">
      <dgm:prSet/>
      <dgm:spPr/>
      <dgm:t>
        <a:bodyPr/>
        <a:lstStyle/>
        <a:p>
          <a:endParaRPr lang="ru-RU"/>
        </a:p>
      </dgm:t>
    </dgm:pt>
    <dgm:pt modelId="{E27B3128-0175-4B32-91A4-33DDC90F0BFD}">
      <dgm:prSet phldrT="[Текст]"/>
      <dgm:spPr/>
      <dgm:t>
        <a:bodyPr/>
        <a:lstStyle/>
        <a:p>
          <a:r>
            <a:rPr lang="ru-RU" dirty="0" smtClean="0"/>
            <a:t>Кадр без анимации</a:t>
          </a:r>
          <a:endParaRPr lang="ru-RU" dirty="0"/>
        </a:p>
      </dgm:t>
    </dgm:pt>
    <dgm:pt modelId="{A1B604D2-1DA5-4871-8763-E1F183FB7BCD}" type="parTrans" cxnId="{2DFCC684-801A-4644-B7E4-3DA8069D15C5}">
      <dgm:prSet/>
      <dgm:spPr/>
      <dgm:t>
        <a:bodyPr/>
        <a:lstStyle/>
        <a:p>
          <a:endParaRPr lang="ru-RU"/>
        </a:p>
      </dgm:t>
    </dgm:pt>
    <dgm:pt modelId="{F92F6916-E8B0-4C82-9006-917EFDD311D1}" type="sibTrans" cxnId="{2DFCC684-801A-4644-B7E4-3DA8069D15C5}">
      <dgm:prSet/>
      <dgm:spPr/>
      <dgm:t>
        <a:bodyPr/>
        <a:lstStyle/>
        <a:p>
          <a:endParaRPr lang="ru-RU"/>
        </a:p>
      </dgm:t>
    </dgm:pt>
    <dgm:pt modelId="{AFA83AEA-E404-4345-8A5F-C879263D8380}">
      <dgm:prSet phldrT="[Текст]" custT="1"/>
      <dgm:spPr/>
      <dgm:t>
        <a:bodyPr/>
        <a:lstStyle/>
        <a:p>
          <a:r>
            <a:rPr lang="ru-RU" sz="1600" dirty="0" smtClean="0"/>
            <a:t>В таком кадре есть изображение, но оно не анимировано (статично).</a:t>
          </a:r>
          <a:endParaRPr lang="ru-RU" sz="1600" dirty="0"/>
        </a:p>
      </dgm:t>
    </dgm:pt>
    <dgm:pt modelId="{57DE34D2-44B5-4E44-85DF-284067EC2E76}" type="parTrans" cxnId="{7B44505D-FCDB-48C3-9FC3-EA56A70EEA87}">
      <dgm:prSet/>
      <dgm:spPr/>
      <dgm:t>
        <a:bodyPr/>
        <a:lstStyle/>
        <a:p>
          <a:endParaRPr lang="ru-RU"/>
        </a:p>
      </dgm:t>
    </dgm:pt>
    <dgm:pt modelId="{963B9946-D58D-432F-8F64-AE966AB01A0E}" type="sibTrans" cxnId="{7B44505D-FCDB-48C3-9FC3-EA56A70EEA87}">
      <dgm:prSet/>
      <dgm:spPr/>
      <dgm:t>
        <a:bodyPr/>
        <a:lstStyle/>
        <a:p>
          <a:endParaRPr lang="ru-RU"/>
        </a:p>
      </dgm:t>
    </dgm:pt>
    <dgm:pt modelId="{7EE4FAA1-91A1-48F6-991B-673278BC17AA}">
      <dgm:prSet phldrT="[Текст]"/>
      <dgm:spPr/>
      <dgm:t>
        <a:bodyPr/>
        <a:lstStyle/>
        <a:p>
          <a:endParaRPr lang="ru-RU" dirty="0"/>
        </a:p>
      </dgm:t>
    </dgm:pt>
    <dgm:pt modelId="{A9D43CA4-D854-4782-9BAE-86F60B956E3A}" type="parTrans" cxnId="{BDC1ADD8-1FB1-40B3-A9E7-5ED507A579FB}">
      <dgm:prSet/>
      <dgm:spPr/>
      <dgm:t>
        <a:bodyPr/>
        <a:lstStyle/>
        <a:p>
          <a:endParaRPr lang="ru-RU"/>
        </a:p>
      </dgm:t>
    </dgm:pt>
    <dgm:pt modelId="{0609FDC1-5CEF-413E-AD0F-2AB04EA349AE}" type="sibTrans" cxnId="{BDC1ADD8-1FB1-40B3-A9E7-5ED507A579FB}">
      <dgm:prSet/>
      <dgm:spPr/>
      <dgm:t>
        <a:bodyPr/>
        <a:lstStyle/>
        <a:p>
          <a:endParaRPr lang="ru-RU"/>
        </a:p>
      </dgm:t>
    </dgm:pt>
    <dgm:pt modelId="{EC6F2CAF-598C-496E-8D0B-B21767B33588}">
      <dgm:prSet phldrT="[Текст]"/>
      <dgm:spPr/>
      <dgm:t>
        <a:bodyPr/>
        <a:lstStyle/>
        <a:p>
          <a:r>
            <a:rPr lang="ru-RU" smtClean="0"/>
            <a:t>Ключевой кадр</a:t>
          </a:r>
          <a:endParaRPr lang="ru-RU" dirty="0"/>
        </a:p>
      </dgm:t>
    </dgm:pt>
    <dgm:pt modelId="{68E9578C-8954-4DA4-BE5D-B0416D4D7770}" type="parTrans" cxnId="{D1C5B86F-58CA-4217-B0B8-AB84C5890FF9}">
      <dgm:prSet/>
      <dgm:spPr/>
      <dgm:t>
        <a:bodyPr/>
        <a:lstStyle/>
        <a:p>
          <a:endParaRPr lang="ru-RU"/>
        </a:p>
      </dgm:t>
    </dgm:pt>
    <dgm:pt modelId="{DBFBF86F-611F-4F4E-89BB-0051884D872F}" type="sibTrans" cxnId="{D1C5B86F-58CA-4217-B0B8-AB84C5890FF9}">
      <dgm:prSet/>
      <dgm:spPr/>
      <dgm:t>
        <a:bodyPr/>
        <a:lstStyle/>
        <a:p>
          <a:endParaRPr lang="ru-RU"/>
        </a:p>
      </dgm:t>
    </dgm:pt>
    <dgm:pt modelId="{14A45A60-34B8-4A73-A8A0-A3828A9DFD4F}">
      <dgm:prSet phldrT="[Текст]" custT="1"/>
      <dgm:spPr/>
      <dgm:t>
        <a:bodyPr/>
        <a:lstStyle/>
        <a:p>
          <a:r>
            <a:rPr lang="ru-RU" sz="1600" dirty="0" smtClean="0"/>
            <a:t>Кадр, на котором происходит смена анимированного изображения, т.е. изображение в кадре отличается чем-то от изображения в предыдущем кадре.</a:t>
          </a:r>
          <a:endParaRPr lang="ru-RU" sz="1600" dirty="0"/>
        </a:p>
      </dgm:t>
    </dgm:pt>
    <dgm:pt modelId="{A1AF84B6-56E6-44B2-BD0A-4460181B7E8B}" type="parTrans" cxnId="{E2188ABF-80DE-493F-9E2E-86B72A24135E}">
      <dgm:prSet/>
      <dgm:spPr/>
      <dgm:t>
        <a:bodyPr/>
        <a:lstStyle/>
        <a:p>
          <a:endParaRPr lang="ru-RU"/>
        </a:p>
      </dgm:t>
    </dgm:pt>
    <dgm:pt modelId="{9D65D38F-4E23-45DA-AF60-080D0989BE59}" type="sibTrans" cxnId="{E2188ABF-80DE-493F-9E2E-86B72A24135E}">
      <dgm:prSet/>
      <dgm:spPr/>
      <dgm:t>
        <a:bodyPr/>
        <a:lstStyle/>
        <a:p>
          <a:endParaRPr lang="ru-RU"/>
        </a:p>
      </dgm:t>
    </dgm:pt>
    <dgm:pt modelId="{DC1120E2-5D30-4012-8C67-7B656D432992}">
      <dgm:prSet phldrT="[Текст]"/>
      <dgm:spPr/>
      <dgm:t>
        <a:bodyPr/>
        <a:lstStyle/>
        <a:p>
          <a:endParaRPr lang="ru-RU" dirty="0"/>
        </a:p>
      </dgm:t>
    </dgm:pt>
    <dgm:pt modelId="{8B1FABCF-9CF0-41BC-ABF5-6811D1CEDFFE}" type="parTrans" cxnId="{C571BBB9-1D30-4915-A935-FB62E0A56103}">
      <dgm:prSet/>
      <dgm:spPr/>
      <dgm:t>
        <a:bodyPr/>
        <a:lstStyle/>
        <a:p>
          <a:endParaRPr lang="ru-RU"/>
        </a:p>
      </dgm:t>
    </dgm:pt>
    <dgm:pt modelId="{1C9288AA-B60A-4DED-8300-9237AA0A562A}" type="sibTrans" cxnId="{C571BBB9-1D30-4915-A935-FB62E0A56103}">
      <dgm:prSet/>
      <dgm:spPr/>
      <dgm:t>
        <a:bodyPr/>
        <a:lstStyle/>
        <a:p>
          <a:endParaRPr lang="ru-RU"/>
        </a:p>
      </dgm:t>
    </dgm:pt>
    <dgm:pt modelId="{8EA87D20-FEEE-449C-89A2-754C88FB71A8}">
      <dgm:prSet phldrT="[Текст]"/>
      <dgm:spPr/>
      <dgm:t>
        <a:bodyPr/>
        <a:lstStyle/>
        <a:p>
          <a:r>
            <a:rPr lang="ru-RU" dirty="0" smtClean="0"/>
            <a:t>Пустой ключевой кадр </a:t>
          </a:r>
          <a:endParaRPr lang="ru-RU" dirty="0"/>
        </a:p>
      </dgm:t>
    </dgm:pt>
    <dgm:pt modelId="{E28CC39F-ADFE-4739-A7C6-5B5123A77A98}" type="parTrans" cxnId="{DF6ACA6C-4129-41E6-B9A7-7D612658BDE9}">
      <dgm:prSet/>
      <dgm:spPr/>
      <dgm:t>
        <a:bodyPr/>
        <a:lstStyle/>
        <a:p>
          <a:endParaRPr lang="ru-RU"/>
        </a:p>
      </dgm:t>
    </dgm:pt>
    <dgm:pt modelId="{DB14A4AD-8793-41DA-B4FF-269CE43CCC12}" type="sibTrans" cxnId="{DF6ACA6C-4129-41E6-B9A7-7D612658BDE9}">
      <dgm:prSet/>
      <dgm:spPr/>
      <dgm:t>
        <a:bodyPr/>
        <a:lstStyle/>
        <a:p>
          <a:endParaRPr lang="ru-RU"/>
        </a:p>
      </dgm:t>
    </dgm:pt>
    <dgm:pt modelId="{1338B489-FE69-4092-AE2C-EDC7841237C6}">
      <dgm:prSet phldrT="[Текст]"/>
      <dgm:spPr/>
      <dgm:t>
        <a:bodyPr/>
        <a:lstStyle/>
        <a:p>
          <a:endParaRPr lang="ru-RU" dirty="0"/>
        </a:p>
      </dgm:t>
    </dgm:pt>
    <dgm:pt modelId="{E041A5C9-C164-415C-A99A-7C345C04870E}" type="parTrans" cxnId="{7C640F91-A317-4400-BD1B-70AF31A00B5B}">
      <dgm:prSet/>
      <dgm:spPr/>
      <dgm:t>
        <a:bodyPr/>
        <a:lstStyle/>
        <a:p>
          <a:endParaRPr lang="ru-RU"/>
        </a:p>
      </dgm:t>
    </dgm:pt>
    <dgm:pt modelId="{3A0CE7E6-C964-4F85-864D-9D8B2D1E4694}" type="sibTrans" cxnId="{7C640F91-A317-4400-BD1B-70AF31A00B5B}">
      <dgm:prSet/>
      <dgm:spPr/>
      <dgm:t>
        <a:bodyPr/>
        <a:lstStyle/>
        <a:p>
          <a:endParaRPr lang="ru-RU"/>
        </a:p>
      </dgm:t>
    </dgm:pt>
    <dgm:pt modelId="{36691C8D-5A5C-4B70-BB8C-0317E9D0CC1F}">
      <dgm:prSet phldrT="[Текст]" custT="1"/>
      <dgm:spPr/>
      <dgm:t>
        <a:bodyPr/>
        <a:lstStyle/>
        <a:p>
          <a:r>
            <a:rPr lang="ru-RU" sz="1600" smtClean="0"/>
            <a:t>В самом кадре изображения нет, но подразумевается, что оно будет создано.</a:t>
          </a:r>
          <a:endParaRPr lang="ru-RU" sz="1600" dirty="0"/>
        </a:p>
      </dgm:t>
    </dgm:pt>
    <dgm:pt modelId="{DC27DAF8-7B26-49E7-B585-E262335F2474}" type="parTrans" cxnId="{5B3A38B6-54F9-4D8B-8B74-0FE8A1102060}">
      <dgm:prSet/>
      <dgm:spPr/>
      <dgm:t>
        <a:bodyPr/>
        <a:lstStyle/>
        <a:p>
          <a:endParaRPr lang="ru-RU"/>
        </a:p>
      </dgm:t>
    </dgm:pt>
    <dgm:pt modelId="{D2B7D113-1E40-432D-9B36-731436FD867F}" type="sibTrans" cxnId="{5B3A38B6-54F9-4D8B-8B74-0FE8A1102060}">
      <dgm:prSet/>
      <dgm:spPr/>
      <dgm:t>
        <a:bodyPr/>
        <a:lstStyle/>
        <a:p>
          <a:endParaRPr lang="ru-RU"/>
        </a:p>
      </dgm:t>
    </dgm:pt>
    <dgm:pt modelId="{FC682F7D-6F36-4C7C-9DDB-A4007296E4A4}">
      <dgm:prSet phldrT="[Текст]"/>
      <dgm:spPr/>
      <dgm:t>
        <a:bodyPr/>
        <a:lstStyle/>
        <a:p>
          <a:endParaRPr lang="ru-RU" dirty="0"/>
        </a:p>
      </dgm:t>
    </dgm:pt>
    <dgm:pt modelId="{59288041-DD13-4DFD-9833-598B80AB396A}" type="parTrans" cxnId="{2B0A410A-FFFC-4486-8A18-24652347A1D7}">
      <dgm:prSet/>
      <dgm:spPr/>
      <dgm:t>
        <a:bodyPr/>
        <a:lstStyle/>
        <a:p>
          <a:endParaRPr lang="ru-RU"/>
        </a:p>
      </dgm:t>
    </dgm:pt>
    <dgm:pt modelId="{420EB918-E7F3-4C5D-A180-0834955A88E6}" type="sibTrans" cxnId="{2B0A410A-FFFC-4486-8A18-24652347A1D7}">
      <dgm:prSet/>
      <dgm:spPr/>
      <dgm:t>
        <a:bodyPr/>
        <a:lstStyle/>
        <a:p>
          <a:endParaRPr lang="ru-RU"/>
        </a:p>
      </dgm:t>
    </dgm:pt>
    <dgm:pt modelId="{031513AF-15EA-4C17-ABB4-74D2854DC4EF}" type="pres">
      <dgm:prSet presAssocID="{C3BE5349-C0CC-4FBA-A768-A77163289D2C}" presName="Name0" presStyleCnt="0">
        <dgm:presLayoutVars>
          <dgm:chMax/>
          <dgm:chPref val="3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4394EB06-5EF1-41C8-949D-64260979327D}" type="pres">
      <dgm:prSet presAssocID="{0FC6D4B5-2D7C-4141-BC26-BA56135ECA55}" presName="composite" presStyleCnt="0"/>
      <dgm:spPr/>
      <dgm:t>
        <a:bodyPr/>
        <a:lstStyle/>
        <a:p>
          <a:endParaRPr lang="ru-RU"/>
        </a:p>
      </dgm:t>
    </dgm:pt>
    <dgm:pt modelId="{30FCDE9F-1571-4FAA-87D6-C57655209D13}" type="pres">
      <dgm:prSet presAssocID="{0FC6D4B5-2D7C-4141-BC26-BA56135ECA55}" presName="FirstChild" presStyleLbl="revTx" presStyleIdx="0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B68092-78F6-46E1-A57D-FED4C289AD30}" type="pres">
      <dgm:prSet presAssocID="{0FC6D4B5-2D7C-4141-BC26-BA56135ECA55}" presName="Parent" presStyleLbl="alignNode1" presStyleIdx="0" presStyleCnt="4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5CA81C-23A9-42F9-BE65-93A8B8D285C5}" type="pres">
      <dgm:prSet presAssocID="{0FC6D4B5-2D7C-4141-BC26-BA56135ECA55}" presName="Accent" presStyleLbl="parChTrans1D1" presStyleIdx="0" presStyleCnt="4"/>
      <dgm:spPr/>
      <dgm:t>
        <a:bodyPr/>
        <a:lstStyle/>
        <a:p>
          <a:endParaRPr lang="ru-RU"/>
        </a:p>
      </dgm:t>
    </dgm:pt>
    <dgm:pt modelId="{04EDCE84-21DC-4827-BB01-473E1E2AC898}" type="pres">
      <dgm:prSet presAssocID="{0FC6D4B5-2D7C-4141-BC26-BA56135ECA55}" presName="Child" presStyleLbl="revTx" presStyleIdx="1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A7AB79-90A6-4FD6-A70A-EB8B58F3864F}" type="pres">
      <dgm:prSet presAssocID="{157094B7-456B-4B1F-9412-BD8F0EFD5E59}" presName="sibTrans" presStyleCnt="0"/>
      <dgm:spPr/>
      <dgm:t>
        <a:bodyPr/>
        <a:lstStyle/>
        <a:p>
          <a:endParaRPr lang="ru-RU"/>
        </a:p>
      </dgm:t>
    </dgm:pt>
    <dgm:pt modelId="{2ADBB70A-1DB8-4B59-B2C3-CABFA35DEDEA}" type="pres">
      <dgm:prSet presAssocID="{E27B3128-0175-4B32-91A4-33DDC90F0BFD}" presName="composite" presStyleCnt="0"/>
      <dgm:spPr/>
      <dgm:t>
        <a:bodyPr/>
        <a:lstStyle/>
        <a:p>
          <a:endParaRPr lang="ru-RU"/>
        </a:p>
      </dgm:t>
    </dgm:pt>
    <dgm:pt modelId="{28B33F2E-849F-49CF-BF40-AC90E6DAF59B}" type="pres">
      <dgm:prSet presAssocID="{E27B3128-0175-4B32-91A4-33DDC90F0BFD}" presName="FirstChild" presStyleLbl="revTx" presStyleIdx="2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1B296C-FC3E-4D3E-AE75-29C035059BAC}" type="pres">
      <dgm:prSet presAssocID="{E27B3128-0175-4B32-91A4-33DDC90F0BFD}" presName="Parent" presStyleLbl="alignNode1" presStyleIdx="1" presStyleCnt="4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E08600-2A95-4A71-9775-4314CF3862DF}" type="pres">
      <dgm:prSet presAssocID="{E27B3128-0175-4B32-91A4-33DDC90F0BFD}" presName="Accent" presStyleLbl="parChTrans1D1" presStyleIdx="1" presStyleCnt="4"/>
      <dgm:spPr/>
      <dgm:t>
        <a:bodyPr/>
        <a:lstStyle/>
        <a:p>
          <a:endParaRPr lang="ru-RU"/>
        </a:p>
      </dgm:t>
    </dgm:pt>
    <dgm:pt modelId="{C16EB5A1-7B99-4049-A34D-1CFC00D3513B}" type="pres">
      <dgm:prSet presAssocID="{E27B3128-0175-4B32-91A4-33DDC90F0BFD}" presName="Child" presStyleLbl="revTx" presStyleIdx="3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62CC56-DE4C-4419-B4D9-2425FF7C5F40}" type="pres">
      <dgm:prSet presAssocID="{F92F6916-E8B0-4C82-9006-917EFDD311D1}" presName="sibTrans" presStyleCnt="0"/>
      <dgm:spPr/>
      <dgm:t>
        <a:bodyPr/>
        <a:lstStyle/>
        <a:p>
          <a:endParaRPr lang="ru-RU"/>
        </a:p>
      </dgm:t>
    </dgm:pt>
    <dgm:pt modelId="{C59D4E3D-C9DC-4C7F-B4F0-53811DDB17B4}" type="pres">
      <dgm:prSet presAssocID="{EC6F2CAF-598C-496E-8D0B-B21767B33588}" presName="composite" presStyleCnt="0"/>
      <dgm:spPr/>
      <dgm:t>
        <a:bodyPr/>
        <a:lstStyle/>
        <a:p>
          <a:endParaRPr lang="ru-RU"/>
        </a:p>
      </dgm:t>
    </dgm:pt>
    <dgm:pt modelId="{0A682CE6-3EE2-446F-A53E-A7E9316CAD84}" type="pres">
      <dgm:prSet presAssocID="{EC6F2CAF-598C-496E-8D0B-B21767B33588}" presName="FirstChild" presStyleLbl="revTx" presStyleIdx="4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67A32F-E3DA-490F-85C9-251FAE10C38D}" type="pres">
      <dgm:prSet presAssocID="{EC6F2CAF-598C-496E-8D0B-B21767B33588}" presName="Parent" presStyleLbl="alignNode1" presStyleIdx="2" presStyleCnt="4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7CB9C4-6DC0-4EE4-AD2C-F8EE165C0C23}" type="pres">
      <dgm:prSet presAssocID="{EC6F2CAF-598C-496E-8D0B-B21767B33588}" presName="Accent" presStyleLbl="parChTrans1D1" presStyleIdx="2" presStyleCnt="4"/>
      <dgm:spPr/>
      <dgm:t>
        <a:bodyPr/>
        <a:lstStyle/>
        <a:p>
          <a:endParaRPr lang="ru-RU"/>
        </a:p>
      </dgm:t>
    </dgm:pt>
    <dgm:pt modelId="{CDCDF577-CF37-4972-BB79-D4D5B36B5DB4}" type="pres">
      <dgm:prSet presAssocID="{EC6F2CAF-598C-496E-8D0B-B21767B33588}" presName="Child" presStyleLbl="revTx" presStyleIdx="5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234751-DB27-4E8F-8AA1-F682A2E83C6D}" type="pres">
      <dgm:prSet presAssocID="{DBFBF86F-611F-4F4E-89BB-0051884D872F}" presName="sibTrans" presStyleCnt="0"/>
      <dgm:spPr/>
      <dgm:t>
        <a:bodyPr/>
        <a:lstStyle/>
        <a:p>
          <a:endParaRPr lang="ru-RU"/>
        </a:p>
      </dgm:t>
    </dgm:pt>
    <dgm:pt modelId="{955DF4FD-5B66-48CF-A589-D26F7B6AD925}" type="pres">
      <dgm:prSet presAssocID="{8EA87D20-FEEE-449C-89A2-754C88FB71A8}" presName="composite" presStyleCnt="0"/>
      <dgm:spPr/>
      <dgm:t>
        <a:bodyPr/>
        <a:lstStyle/>
        <a:p>
          <a:endParaRPr lang="ru-RU"/>
        </a:p>
      </dgm:t>
    </dgm:pt>
    <dgm:pt modelId="{F28115F0-B0C8-4A63-8DDF-F7EA0B30E08C}" type="pres">
      <dgm:prSet presAssocID="{8EA87D20-FEEE-449C-89A2-754C88FB71A8}" presName="FirstChild" presStyleLbl="revTx" presStyleIdx="6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15D670-5D92-4167-85A1-89889B0E795F}" type="pres">
      <dgm:prSet presAssocID="{8EA87D20-FEEE-449C-89A2-754C88FB71A8}" presName="Parent" presStyleLbl="alignNode1" presStyleIdx="3" presStyleCnt="4">
        <dgm:presLayoutVars>
          <dgm:chMax val="3"/>
          <dgm:chPref val="3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EB8E91-BE1C-4084-839E-5A79355432CC}" type="pres">
      <dgm:prSet presAssocID="{8EA87D20-FEEE-449C-89A2-754C88FB71A8}" presName="Accent" presStyleLbl="parChTrans1D1" presStyleIdx="3" presStyleCnt="4"/>
      <dgm:spPr/>
      <dgm:t>
        <a:bodyPr/>
        <a:lstStyle/>
        <a:p>
          <a:endParaRPr lang="ru-RU"/>
        </a:p>
      </dgm:t>
    </dgm:pt>
    <dgm:pt modelId="{DC5C5043-CEA2-4CE8-A0FF-B94B4EB80890}" type="pres">
      <dgm:prSet presAssocID="{8EA87D20-FEEE-449C-89A2-754C88FB71A8}" presName="Child" presStyleLbl="revTx" presStyleIdx="7" presStyleCnt="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9FBCC9-24B2-4A62-BF58-3EAA1B573A9F}" srcId="{C3BE5349-C0CC-4FBA-A768-A77163289D2C}" destId="{0FC6D4B5-2D7C-4141-BC26-BA56135ECA55}" srcOrd="0" destOrd="0" parTransId="{538A6BFD-525E-4C8F-8E49-2856D0BA1D66}" sibTransId="{157094B7-456B-4B1F-9412-BD8F0EFD5E59}"/>
    <dgm:cxn modelId="{FE67F19F-0DF3-4EFD-80EF-1FA6261482F2}" type="presOf" srcId="{C3BE5349-C0CC-4FBA-A768-A77163289D2C}" destId="{031513AF-15EA-4C17-ABB4-74D2854DC4EF}" srcOrd="0" destOrd="0" presId="urn:microsoft.com/office/officeart/2011/layout/TabList"/>
    <dgm:cxn modelId="{2B0A410A-FFFC-4486-8A18-24652347A1D7}" srcId="{8EA87D20-FEEE-449C-89A2-754C88FB71A8}" destId="{FC682F7D-6F36-4C7C-9DDB-A4007296E4A4}" srcOrd="1" destOrd="0" parTransId="{59288041-DD13-4DFD-9833-598B80AB396A}" sibTransId="{420EB918-E7F3-4C5D-A180-0834955A88E6}"/>
    <dgm:cxn modelId="{D1C5B86F-58CA-4217-B0B8-AB84C5890FF9}" srcId="{C3BE5349-C0CC-4FBA-A768-A77163289D2C}" destId="{EC6F2CAF-598C-496E-8D0B-B21767B33588}" srcOrd="2" destOrd="0" parTransId="{68E9578C-8954-4DA4-BE5D-B0416D4D7770}" sibTransId="{DBFBF86F-611F-4F4E-89BB-0051884D872F}"/>
    <dgm:cxn modelId="{028518EB-0CF2-4E9F-8141-A16150F0F17F}" type="presOf" srcId="{FC682F7D-6F36-4C7C-9DDB-A4007296E4A4}" destId="{DC5C5043-CEA2-4CE8-A0FF-B94B4EB80890}" srcOrd="0" destOrd="0" presId="urn:microsoft.com/office/officeart/2011/layout/TabList"/>
    <dgm:cxn modelId="{1B4C940F-E8AB-4388-A531-D0117164EFFD}" type="presOf" srcId="{8EA87D20-FEEE-449C-89A2-754C88FB71A8}" destId="{3815D670-5D92-4167-85A1-89889B0E795F}" srcOrd="0" destOrd="0" presId="urn:microsoft.com/office/officeart/2011/layout/TabList"/>
    <dgm:cxn modelId="{7B44505D-FCDB-48C3-9FC3-EA56A70EEA87}" srcId="{E27B3128-0175-4B32-91A4-33DDC90F0BFD}" destId="{AFA83AEA-E404-4345-8A5F-C879263D8380}" srcOrd="0" destOrd="0" parTransId="{57DE34D2-44B5-4E44-85DF-284067EC2E76}" sibTransId="{963B9946-D58D-432F-8F64-AE966AB01A0E}"/>
    <dgm:cxn modelId="{249F8F1C-958D-4E52-B5F7-9DA44A0E244C}" type="presOf" srcId="{36691C8D-5A5C-4B70-BB8C-0317E9D0CC1F}" destId="{F28115F0-B0C8-4A63-8DDF-F7EA0B30E08C}" srcOrd="0" destOrd="0" presId="urn:microsoft.com/office/officeart/2011/layout/TabList"/>
    <dgm:cxn modelId="{F5D71749-88A8-47CE-AEF3-28D19CD28DC7}" type="presOf" srcId="{D189AAC2-FA94-489F-ACC5-4877D70B09B9}" destId="{30FCDE9F-1571-4FAA-87D6-C57655209D13}" srcOrd="0" destOrd="0" presId="urn:microsoft.com/office/officeart/2011/layout/TabList"/>
    <dgm:cxn modelId="{2DFCC684-801A-4644-B7E4-3DA8069D15C5}" srcId="{C3BE5349-C0CC-4FBA-A768-A77163289D2C}" destId="{E27B3128-0175-4B32-91A4-33DDC90F0BFD}" srcOrd="1" destOrd="0" parTransId="{A1B604D2-1DA5-4871-8763-E1F183FB7BCD}" sibTransId="{F92F6916-E8B0-4C82-9006-917EFDD311D1}"/>
    <dgm:cxn modelId="{D354BA2D-9F25-4A28-AD52-26F97C3DFDEE}" type="presOf" srcId="{DC1120E2-5D30-4012-8C67-7B656D432992}" destId="{04EDCE84-21DC-4827-BB01-473E1E2AC898}" srcOrd="0" destOrd="0" presId="urn:microsoft.com/office/officeart/2011/layout/TabList"/>
    <dgm:cxn modelId="{E90DB57C-EDED-4F87-9771-491BAFD609BA}" type="presOf" srcId="{1338B489-FE69-4092-AE2C-EDC7841237C6}" destId="{CDCDF577-CF37-4972-BB79-D4D5B36B5DB4}" srcOrd="0" destOrd="0" presId="urn:microsoft.com/office/officeart/2011/layout/TabList"/>
    <dgm:cxn modelId="{5B3A38B6-54F9-4D8B-8B74-0FE8A1102060}" srcId="{8EA87D20-FEEE-449C-89A2-754C88FB71A8}" destId="{36691C8D-5A5C-4B70-BB8C-0317E9D0CC1F}" srcOrd="0" destOrd="0" parTransId="{DC27DAF8-7B26-49E7-B585-E262335F2474}" sibTransId="{D2B7D113-1E40-432D-9B36-731436FD867F}"/>
    <dgm:cxn modelId="{BDC1ADD8-1FB1-40B3-A9E7-5ED507A579FB}" srcId="{E27B3128-0175-4B32-91A4-33DDC90F0BFD}" destId="{7EE4FAA1-91A1-48F6-991B-673278BC17AA}" srcOrd="1" destOrd="0" parTransId="{A9D43CA4-D854-4782-9BAE-86F60B956E3A}" sibTransId="{0609FDC1-5CEF-413E-AD0F-2AB04EA349AE}"/>
    <dgm:cxn modelId="{F1C5B100-1C7D-49C3-A9CA-B92571597D1D}" type="presOf" srcId="{E27B3128-0175-4B32-91A4-33DDC90F0BFD}" destId="{501B296C-FC3E-4D3E-AE75-29C035059BAC}" srcOrd="0" destOrd="0" presId="urn:microsoft.com/office/officeart/2011/layout/TabList"/>
    <dgm:cxn modelId="{36C96CAB-4F56-48BB-B588-FDFD66F131EF}" type="presOf" srcId="{0FC6D4B5-2D7C-4141-BC26-BA56135ECA55}" destId="{CEB68092-78F6-46E1-A57D-FED4C289AD30}" srcOrd="0" destOrd="0" presId="urn:microsoft.com/office/officeart/2011/layout/TabList"/>
    <dgm:cxn modelId="{DF6ACA6C-4129-41E6-B9A7-7D612658BDE9}" srcId="{C3BE5349-C0CC-4FBA-A768-A77163289D2C}" destId="{8EA87D20-FEEE-449C-89A2-754C88FB71A8}" srcOrd="3" destOrd="0" parTransId="{E28CC39F-ADFE-4739-A7C6-5B5123A77A98}" sibTransId="{DB14A4AD-8793-41DA-B4FF-269CE43CCC12}"/>
    <dgm:cxn modelId="{85E161BA-564E-42FE-B6A0-93F243C733D7}" srcId="{0FC6D4B5-2D7C-4141-BC26-BA56135ECA55}" destId="{D189AAC2-FA94-489F-ACC5-4877D70B09B9}" srcOrd="0" destOrd="0" parTransId="{EAC9362E-4247-4316-88BD-E9888F16D665}" sibTransId="{3E587561-9414-4019-8635-29060EC94EC0}"/>
    <dgm:cxn modelId="{C571BBB9-1D30-4915-A935-FB62E0A56103}" srcId="{0FC6D4B5-2D7C-4141-BC26-BA56135ECA55}" destId="{DC1120E2-5D30-4012-8C67-7B656D432992}" srcOrd="1" destOrd="0" parTransId="{8B1FABCF-9CF0-41BC-ABF5-6811D1CEDFFE}" sibTransId="{1C9288AA-B60A-4DED-8300-9237AA0A562A}"/>
    <dgm:cxn modelId="{7A4AE627-4BFF-45D8-9575-4B0E3A379757}" type="presOf" srcId="{EC6F2CAF-598C-496E-8D0B-B21767B33588}" destId="{AC67A32F-E3DA-490F-85C9-251FAE10C38D}" srcOrd="0" destOrd="0" presId="urn:microsoft.com/office/officeart/2011/layout/TabList"/>
    <dgm:cxn modelId="{7C640F91-A317-4400-BD1B-70AF31A00B5B}" srcId="{EC6F2CAF-598C-496E-8D0B-B21767B33588}" destId="{1338B489-FE69-4092-AE2C-EDC7841237C6}" srcOrd="1" destOrd="0" parTransId="{E041A5C9-C164-415C-A99A-7C345C04870E}" sibTransId="{3A0CE7E6-C964-4F85-864D-9D8B2D1E4694}"/>
    <dgm:cxn modelId="{9D7B4757-FDC1-49F0-BA66-D027178D3C52}" type="presOf" srcId="{AFA83AEA-E404-4345-8A5F-C879263D8380}" destId="{28B33F2E-849F-49CF-BF40-AC90E6DAF59B}" srcOrd="0" destOrd="0" presId="urn:microsoft.com/office/officeart/2011/layout/TabList"/>
    <dgm:cxn modelId="{83C0BBA4-8388-45DB-83E4-554EFDA1B8CE}" type="presOf" srcId="{14A45A60-34B8-4A73-A8A0-A3828A9DFD4F}" destId="{0A682CE6-3EE2-446F-A53E-A7E9316CAD84}" srcOrd="0" destOrd="0" presId="urn:microsoft.com/office/officeart/2011/layout/TabList"/>
    <dgm:cxn modelId="{8C9E13A1-9B63-4DF7-BEAE-282FDEED7124}" type="presOf" srcId="{7EE4FAA1-91A1-48F6-991B-673278BC17AA}" destId="{C16EB5A1-7B99-4049-A34D-1CFC00D3513B}" srcOrd="0" destOrd="0" presId="urn:microsoft.com/office/officeart/2011/layout/TabList"/>
    <dgm:cxn modelId="{E2188ABF-80DE-493F-9E2E-86B72A24135E}" srcId="{EC6F2CAF-598C-496E-8D0B-B21767B33588}" destId="{14A45A60-34B8-4A73-A8A0-A3828A9DFD4F}" srcOrd="0" destOrd="0" parTransId="{A1AF84B6-56E6-44B2-BD0A-4460181B7E8B}" sibTransId="{9D65D38F-4E23-45DA-AF60-080D0989BE59}"/>
    <dgm:cxn modelId="{9B37DE37-FF75-440D-B66F-C4E92E07E67F}" type="presParOf" srcId="{031513AF-15EA-4C17-ABB4-74D2854DC4EF}" destId="{4394EB06-5EF1-41C8-949D-64260979327D}" srcOrd="0" destOrd="0" presId="urn:microsoft.com/office/officeart/2011/layout/TabList"/>
    <dgm:cxn modelId="{95BDCEA4-98EA-43A1-85CC-DD605D4FEE0E}" type="presParOf" srcId="{4394EB06-5EF1-41C8-949D-64260979327D}" destId="{30FCDE9F-1571-4FAA-87D6-C57655209D13}" srcOrd="0" destOrd="0" presId="urn:microsoft.com/office/officeart/2011/layout/TabList"/>
    <dgm:cxn modelId="{60187EA4-EB04-4B0C-A3C1-CD798DC4FDE6}" type="presParOf" srcId="{4394EB06-5EF1-41C8-949D-64260979327D}" destId="{CEB68092-78F6-46E1-A57D-FED4C289AD30}" srcOrd="1" destOrd="0" presId="urn:microsoft.com/office/officeart/2011/layout/TabList"/>
    <dgm:cxn modelId="{259C2D4F-EDFA-4CBA-A8AC-ADCCB52E0C66}" type="presParOf" srcId="{4394EB06-5EF1-41C8-949D-64260979327D}" destId="{565CA81C-23A9-42F9-BE65-93A8B8D285C5}" srcOrd="2" destOrd="0" presId="urn:microsoft.com/office/officeart/2011/layout/TabList"/>
    <dgm:cxn modelId="{121ABBE8-4093-4127-B207-B4472087FDE8}" type="presParOf" srcId="{031513AF-15EA-4C17-ABB4-74D2854DC4EF}" destId="{04EDCE84-21DC-4827-BB01-473E1E2AC898}" srcOrd="1" destOrd="0" presId="urn:microsoft.com/office/officeart/2011/layout/TabList"/>
    <dgm:cxn modelId="{6C3693ED-1291-4740-8F81-83F87C0B1E3E}" type="presParOf" srcId="{031513AF-15EA-4C17-ABB4-74D2854DC4EF}" destId="{CFA7AB79-90A6-4FD6-A70A-EB8B58F3864F}" srcOrd="2" destOrd="0" presId="urn:microsoft.com/office/officeart/2011/layout/TabList"/>
    <dgm:cxn modelId="{B2136DD1-1D55-4E5E-9986-3AAE2B1F4C8B}" type="presParOf" srcId="{031513AF-15EA-4C17-ABB4-74D2854DC4EF}" destId="{2ADBB70A-1DB8-4B59-B2C3-CABFA35DEDEA}" srcOrd="3" destOrd="0" presId="urn:microsoft.com/office/officeart/2011/layout/TabList"/>
    <dgm:cxn modelId="{1F8F71F5-A095-486B-B7E2-DDC0533195D6}" type="presParOf" srcId="{2ADBB70A-1DB8-4B59-B2C3-CABFA35DEDEA}" destId="{28B33F2E-849F-49CF-BF40-AC90E6DAF59B}" srcOrd="0" destOrd="0" presId="urn:microsoft.com/office/officeart/2011/layout/TabList"/>
    <dgm:cxn modelId="{B97FA82A-1BEC-48A7-90EA-19B65B0F68BD}" type="presParOf" srcId="{2ADBB70A-1DB8-4B59-B2C3-CABFA35DEDEA}" destId="{501B296C-FC3E-4D3E-AE75-29C035059BAC}" srcOrd="1" destOrd="0" presId="urn:microsoft.com/office/officeart/2011/layout/TabList"/>
    <dgm:cxn modelId="{8FB9A815-B038-479D-9EC0-3259DBC68A4B}" type="presParOf" srcId="{2ADBB70A-1DB8-4B59-B2C3-CABFA35DEDEA}" destId="{7DE08600-2A95-4A71-9775-4314CF3862DF}" srcOrd="2" destOrd="0" presId="urn:microsoft.com/office/officeart/2011/layout/TabList"/>
    <dgm:cxn modelId="{8FBFF4FE-928D-499D-86A4-C58C3FCC6328}" type="presParOf" srcId="{031513AF-15EA-4C17-ABB4-74D2854DC4EF}" destId="{C16EB5A1-7B99-4049-A34D-1CFC00D3513B}" srcOrd="4" destOrd="0" presId="urn:microsoft.com/office/officeart/2011/layout/TabList"/>
    <dgm:cxn modelId="{39AFD4A9-9F55-4595-993B-FC3D25C95FE6}" type="presParOf" srcId="{031513AF-15EA-4C17-ABB4-74D2854DC4EF}" destId="{0862CC56-DE4C-4419-B4D9-2425FF7C5F40}" srcOrd="5" destOrd="0" presId="urn:microsoft.com/office/officeart/2011/layout/TabList"/>
    <dgm:cxn modelId="{F668BAB4-62D2-4B19-9339-918E900171C3}" type="presParOf" srcId="{031513AF-15EA-4C17-ABB4-74D2854DC4EF}" destId="{C59D4E3D-C9DC-4C7F-B4F0-53811DDB17B4}" srcOrd="6" destOrd="0" presId="urn:microsoft.com/office/officeart/2011/layout/TabList"/>
    <dgm:cxn modelId="{5C5D935F-F3C8-4E6D-8315-B824BDC79096}" type="presParOf" srcId="{C59D4E3D-C9DC-4C7F-B4F0-53811DDB17B4}" destId="{0A682CE6-3EE2-446F-A53E-A7E9316CAD84}" srcOrd="0" destOrd="0" presId="urn:microsoft.com/office/officeart/2011/layout/TabList"/>
    <dgm:cxn modelId="{A68A1BBF-10B4-4940-9925-B86E59BA27DF}" type="presParOf" srcId="{C59D4E3D-C9DC-4C7F-B4F0-53811DDB17B4}" destId="{AC67A32F-E3DA-490F-85C9-251FAE10C38D}" srcOrd="1" destOrd="0" presId="urn:microsoft.com/office/officeart/2011/layout/TabList"/>
    <dgm:cxn modelId="{3829C9AE-A149-43A2-ACFF-577595AC753A}" type="presParOf" srcId="{C59D4E3D-C9DC-4C7F-B4F0-53811DDB17B4}" destId="{577CB9C4-6DC0-4EE4-AD2C-F8EE165C0C23}" srcOrd="2" destOrd="0" presId="urn:microsoft.com/office/officeart/2011/layout/TabList"/>
    <dgm:cxn modelId="{8F132DA8-C47C-4306-AC36-E4C75D4B80CD}" type="presParOf" srcId="{031513AF-15EA-4C17-ABB4-74D2854DC4EF}" destId="{CDCDF577-CF37-4972-BB79-D4D5B36B5DB4}" srcOrd="7" destOrd="0" presId="urn:microsoft.com/office/officeart/2011/layout/TabList"/>
    <dgm:cxn modelId="{84096871-1263-4E0D-AAFA-09351F4CBCFA}" type="presParOf" srcId="{031513AF-15EA-4C17-ABB4-74D2854DC4EF}" destId="{AC234751-DB27-4E8F-8AA1-F682A2E83C6D}" srcOrd="8" destOrd="0" presId="urn:microsoft.com/office/officeart/2011/layout/TabList"/>
    <dgm:cxn modelId="{C61320CC-5164-4172-AD50-A07694FFE96F}" type="presParOf" srcId="{031513AF-15EA-4C17-ABB4-74D2854DC4EF}" destId="{955DF4FD-5B66-48CF-A589-D26F7B6AD925}" srcOrd="9" destOrd="0" presId="urn:microsoft.com/office/officeart/2011/layout/TabList"/>
    <dgm:cxn modelId="{252A1D11-444F-48B8-99E7-1F0F79602D13}" type="presParOf" srcId="{955DF4FD-5B66-48CF-A589-D26F7B6AD925}" destId="{F28115F0-B0C8-4A63-8DDF-F7EA0B30E08C}" srcOrd="0" destOrd="0" presId="urn:microsoft.com/office/officeart/2011/layout/TabList"/>
    <dgm:cxn modelId="{4DE8E9EF-CD68-4896-8692-81124298E006}" type="presParOf" srcId="{955DF4FD-5B66-48CF-A589-D26F7B6AD925}" destId="{3815D670-5D92-4167-85A1-89889B0E795F}" srcOrd="1" destOrd="0" presId="urn:microsoft.com/office/officeart/2011/layout/TabList"/>
    <dgm:cxn modelId="{C2E6734A-07CE-4A01-9F26-A65C1E79E7A4}" type="presParOf" srcId="{955DF4FD-5B66-48CF-A589-D26F7B6AD925}" destId="{9AEB8E91-BE1C-4084-839E-5A79355432CC}" srcOrd="2" destOrd="0" presId="urn:microsoft.com/office/officeart/2011/layout/TabList"/>
    <dgm:cxn modelId="{B96439A3-65AD-46A5-BC52-2D5D642C887B}" type="presParOf" srcId="{031513AF-15EA-4C17-ABB4-74D2854DC4EF}" destId="{DC5C5043-CEA2-4CE8-A0FF-B94B4EB80890}" srcOrd="10" destOrd="0" presId="urn:microsoft.com/office/officeart/2011/layout/Tab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0AEDECAC-BCB0-4DA5-A4E1-676009477774}" type="doc">
      <dgm:prSet loTypeId="urn:microsoft.com/office/officeart/2005/8/layout/pyramid2" loCatId="pyramid" qsTypeId="urn:microsoft.com/office/officeart/2005/8/quickstyle/simple5" qsCatId="simple" csTypeId="urn:microsoft.com/office/officeart/2005/8/colors/accent3_4" csCatId="accent3" phldr="1"/>
      <dgm:spPr/>
      <dgm:t>
        <a:bodyPr/>
        <a:lstStyle/>
        <a:p>
          <a:endParaRPr lang="ru-RU"/>
        </a:p>
      </dgm:t>
    </dgm:pt>
    <dgm:pt modelId="{A98BAD4E-1AD2-4DC7-A3D3-5D6559157B8A}">
      <dgm:prSet/>
      <dgm:spPr/>
      <dgm:t>
        <a:bodyPr/>
        <a:lstStyle/>
        <a:p>
          <a:pPr rtl="0"/>
          <a:r>
            <a:rPr lang="ru-RU" dirty="0" smtClean="0"/>
            <a:t>копирование </a:t>
          </a:r>
          <a:endParaRPr lang="ru-RU" dirty="0"/>
        </a:p>
      </dgm:t>
    </dgm:pt>
    <dgm:pt modelId="{F8E3CA9B-1932-4C06-8544-821DD2310668}" type="parTrans" cxnId="{4152A243-F289-4865-80E2-8711D529FEE3}">
      <dgm:prSet/>
      <dgm:spPr/>
      <dgm:t>
        <a:bodyPr/>
        <a:lstStyle/>
        <a:p>
          <a:endParaRPr lang="ru-RU"/>
        </a:p>
      </dgm:t>
    </dgm:pt>
    <dgm:pt modelId="{D1B9416E-D1C6-4D59-ACDC-094AE490F8BD}" type="sibTrans" cxnId="{4152A243-F289-4865-80E2-8711D529FEE3}">
      <dgm:prSet/>
      <dgm:spPr/>
      <dgm:t>
        <a:bodyPr/>
        <a:lstStyle/>
        <a:p>
          <a:endParaRPr lang="ru-RU"/>
        </a:p>
      </dgm:t>
    </dgm:pt>
    <dgm:pt modelId="{6B0E55DA-6502-44FC-B384-90126A6A5D62}">
      <dgm:prSet/>
      <dgm:spPr/>
      <dgm:t>
        <a:bodyPr/>
        <a:lstStyle/>
        <a:p>
          <a:pPr rtl="0"/>
          <a:r>
            <a:rPr lang="ru-RU" dirty="0" smtClean="0"/>
            <a:t>перемещение</a:t>
          </a:r>
          <a:endParaRPr lang="ru-RU" dirty="0"/>
        </a:p>
      </dgm:t>
    </dgm:pt>
    <dgm:pt modelId="{0CE830B3-2984-4BCA-A069-405DE77A5347}" type="parTrans" cxnId="{67952B3A-B52F-4B7E-B8C7-85D5B03E8D0D}">
      <dgm:prSet/>
      <dgm:spPr/>
      <dgm:t>
        <a:bodyPr/>
        <a:lstStyle/>
        <a:p>
          <a:endParaRPr lang="ru-RU"/>
        </a:p>
      </dgm:t>
    </dgm:pt>
    <dgm:pt modelId="{55A64669-811E-412D-BB20-1936EE361CE8}" type="sibTrans" cxnId="{67952B3A-B52F-4B7E-B8C7-85D5B03E8D0D}">
      <dgm:prSet/>
      <dgm:spPr/>
      <dgm:t>
        <a:bodyPr/>
        <a:lstStyle/>
        <a:p>
          <a:endParaRPr lang="ru-RU"/>
        </a:p>
      </dgm:t>
    </dgm:pt>
    <dgm:pt modelId="{A204E748-07D8-4510-AF09-E729D784A293}">
      <dgm:prSet/>
      <dgm:spPr/>
      <dgm:t>
        <a:bodyPr/>
        <a:lstStyle/>
        <a:p>
          <a:pPr rtl="0"/>
          <a:r>
            <a:rPr lang="ru-RU" dirty="0" smtClean="0"/>
            <a:t>изменение порядка следования</a:t>
          </a:r>
          <a:endParaRPr lang="ru-RU" dirty="0"/>
        </a:p>
      </dgm:t>
    </dgm:pt>
    <dgm:pt modelId="{E44E2D5B-0C3B-4369-A1CA-11DDB6E65193}" type="parTrans" cxnId="{3326D0E5-AA4B-4692-9649-038356E77647}">
      <dgm:prSet/>
      <dgm:spPr/>
      <dgm:t>
        <a:bodyPr/>
        <a:lstStyle/>
        <a:p>
          <a:endParaRPr lang="ru-RU"/>
        </a:p>
      </dgm:t>
    </dgm:pt>
    <dgm:pt modelId="{616DA4D9-3666-488D-BC4A-6DEB6DB4DD5B}" type="sibTrans" cxnId="{3326D0E5-AA4B-4692-9649-038356E77647}">
      <dgm:prSet/>
      <dgm:spPr/>
      <dgm:t>
        <a:bodyPr/>
        <a:lstStyle/>
        <a:p>
          <a:endParaRPr lang="ru-RU"/>
        </a:p>
      </dgm:t>
    </dgm:pt>
    <dgm:pt modelId="{9132AC4F-5E39-4A2B-A533-48DA38B2CDD9}">
      <dgm:prSet/>
      <dgm:spPr/>
      <dgm:t>
        <a:bodyPr/>
        <a:lstStyle/>
        <a:p>
          <a:pPr rtl="0"/>
          <a:r>
            <a:rPr lang="ru-RU" dirty="0" smtClean="0"/>
            <a:t>редактирование </a:t>
          </a:r>
          <a:endParaRPr lang="ru-RU" dirty="0"/>
        </a:p>
      </dgm:t>
    </dgm:pt>
    <dgm:pt modelId="{921BEC99-890F-47DD-A4A6-3C3F33DF6FF0}" type="parTrans" cxnId="{D8C31C86-EFE8-49F2-86C0-ACC06CE9CCC2}">
      <dgm:prSet/>
      <dgm:spPr/>
      <dgm:t>
        <a:bodyPr/>
        <a:lstStyle/>
        <a:p>
          <a:endParaRPr lang="ru-RU"/>
        </a:p>
      </dgm:t>
    </dgm:pt>
    <dgm:pt modelId="{AAEE430A-5A3A-40CC-96DD-BAA048F389CD}" type="sibTrans" cxnId="{D8C31C86-EFE8-49F2-86C0-ACC06CE9CCC2}">
      <dgm:prSet/>
      <dgm:spPr/>
      <dgm:t>
        <a:bodyPr/>
        <a:lstStyle/>
        <a:p>
          <a:endParaRPr lang="ru-RU"/>
        </a:p>
      </dgm:t>
    </dgm:pt>
    <dgm:pt modelId="{7D7FC977-C06A-47BB-AD38-5039003902CE}">
      <dgm:prSet/>
      <dgm:spPr/>
      <dgm:t>
        <a:bodyPr/>
        <a:lstStyle/>
        <a:p>
          <a:pPr rtl="0"/>
          <a:r>
            <a:rPr lang="ru-RU" smtClean="0"/>
            <a:t>удаление</a:t>
          </a:r>
          <a:endParaRPr lang="ru-RU"/>
        </a:p>
      </dgm:t>
    </dgm:pt>
    <dgm:pt modelId="{1EB1DB81-4332-47CE-BD0A-11B80E731AE3}" type="parTrans" cxnId="{1D077D9E-4833-4AD8-9A77-9E14A917F14D}">
      <dgm:prSet/>
      <dgm:spPr/>
      <dgm:t>
        <a:bodyPr/>
        <a:lstStyle/>
        <a:p>
          <a:endParaRPr lang="ru-RU"/>
        </a:p>
      </dgm:t>
    </dgm:pt>
    <dgm:pt modelId="{62E537A3-7EDC-4F59-A6B1-97EA65917A06}" type="sibTrans" cxnId="{1D077D9E-4833-4AD8-9A77-9E14A917F14D}">
      <dgm:prSet/>
      <dgm:spPr/>
      <dgm:t>
        <a:bodyPr/>
        <a:lstStyle/>
        <a:p>
          <a:endParaRPr lang="ru-RU"/>
        </a:p>
      </dgm:t>
    </dgm:pt>
    <dgm:pt modelId="{D86D272C-351C-48B2-8283-9B65F88E900A}" type="pres">
      <dgm:prSet presAssocID="{0AEDECAC-BCB0-4DA5-A4E1-676009477774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8D007F73-AE14-4DA3-B9DF-B9223E1B91C5}" type="pres">
      <dgm:prSet presAssocID="{0AEDECAC-BCB0-4DA5-A4E1-676009477774}" presName="pyramid" presStyleLbl="node1" presStyleIdx="0" presStyleCnt="1"/>
      <dgm:spPr/>
    </dgm:pt>
    <dgm:pt modelId="{4DF5FA8A-0B1B-4999-A956-7915D01766BD}" type="pres">
      <dgm:prSet presAssocID="{0AEDECAC-BCB0-4DA5-A4E1-676009477774}" presName="theList" presStyleCnt="0"/>
      <dgm:spPr/>
    </dgm:pt>
    <dgm:pt modelId="{F4272F0D-F9E5-4AEF-89D9-0CFAE4E1B357}" type="pres">
      <dgm:prSet presAssocID="{A98BAD4E-1AD2-4DC7-A3D3-5D6559157B8A}" presName="aNode" presStyleLbl="fg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425412-139B-463B-9E38-4811DC174C4F}" type="pres">
      <dgm:prSet presAssocID="{A98BAD4E-1AD2-4DC7-A3D3-5D6559157B8A}" presName="aSpace" presStyleCnt="0"/>
      <dgm:spPr/>
    </dgm:pt>
    <dgm:pt modelId="{81D9E355-7EEC-4DC3-B00C-7C7AC42FD9E0}" type="pres">
      <dgm:prSet presAssocID="{6B0E55DA-6502-44FC-B384-90126A6A5D62}" presName="aNode" presStyleLbl="fg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EC74F2-6477-4FE3-9CDF-EBEEE4867A66}" type="pres">
      <dgm:prSet presAssocID="{6B0E55DA-6502-44FC-B384-90126A6A5D62}" presName="aSpace" presStyleCnt="0"/>
      <dgm:spPr/>
    </dgm:pt>
    <dgm:pt modelId="{9890522B-D101-4E29-AAF9-3F65A8F80B32}" type="pres">
      <dgm:prSet presAssocID="{A204E748-07D8-4510-AF09-E729D784A293}" presName="aNode" presStyleLbl="fg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4FE981-4EB7-42E4-9420-C8FAB30FF017}" type="pres">
      <dgm:prSet presAssocID="{A204E748-07D8-4510-AF09-E729D784A293}" presName="aSpace" presStyleCnt="0"/>
      <dgm:spPr/>
    </dgm:pt>
    <dgm:pt modelId="{F0A3A2EE-1AEC-4AC0-8CAB-BDFA33065C3D}" type="pres">
      <dgm:prSet presAssocID="{9132AC4F-5E39-4A2B-A533-48DA38B2CDD9}" presName="aNode" presStyleLbl="fg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690DC0-129C-49F3-AF8D-82F2A1C91686}" type="pres">
      <dgm:prSet presAssocID="{9132AC4F-5E39-4A2B-A533-48DA38B2CDD9}" presName="aSpace" presStyleCnt="0"/>
      <dgm:spPr/>
    </dgm:pt>
    <dgm:pt modelId="{11FB68CB-656D-449F-B9F6-AC429F435183}" type="pres">
      <dgm:prSet presAssocID="{7D7FC977-C06A-47BB-AD38-5039003902CE}" presName="aNode" presStyleLbl="fg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4EF395-6970-4AEB-82A9-40C07F0057F1}" type="pres">
      <dgm:prSet presAssocID="{7D7FC977-C06A-47BB-AD38-5039003902CE}" presName="aSpace" presStyleCnt="0"/>
      <dgm:spPr/>
    </dgm:pt>
  </dgm:ptLst>
  <dgm:cxnLst>
    <dgm:cxn modelId="{67952B3A-B52F-4B7E-B8C7-85D5B03E8D0D}" srcId="{0AEDECAC-BCB0-4DA5-A4E1-676009477774}" destId="{6B0E55DA-6502-44FC-B384-90126A6A5D62}" srcOrd="1" destOrd="0" parTransId="{0CE830B3-2984-4BCA-A069-405DE77A5347}" sibTransId="{55A64669-811E-412D-BB20-1936EE361CE8}"/>
    <dgm:cxn modelId="{1D077D9E-4833-4AD8-9A77-9E14A917F14D}" srcId="{0AEDECAC-BCB0-4DA5-A4E1-676009477774}" destId="{7D7FC977-C06A-47BB-AD38-5039003902CE}" srcOrd="4" destOrd="0" parTransId="{1EB1DB81-4332-47CE-BD0A-11B80E731AE3}" sibTransId="{62E537A3-7EDC-4F59-A6B1-97EA65917A06}"/>
    <dgm:cxn modelId="{A960DCD3-3210-416E-9871-E5D595DA48CE}" type="presOf" srcId="{A98BAD4E-1AD2-4DC7-A3D3-5D6559157B8A}" destId="{F4272F0D-F9E5-4AEF-89D9-0CFAE4E1B357}" srcOrd="0" destOrd="0" presId="urn:microsoft.com/office/officeart/2005/8/layout/pyramid2"/>
    <dgm:cxn modelId="{750491EF-03E6-48C2-9FB9-D7006A838306}" type="presOf" srcId="{6B0E55DA-6502-44FC-B384-90126A6A5D62}" destId="{81D9E355-7EEC-4DC3-B00C-7C7AC42FD9E0}" srcOrd="0" destOrd="0" presId="urn:microsoft.com/office/officeart/2005/8/layout/pyramid2"/>
    <dgm:cxn modelId="{B77879D8-C724-47B5-A160-DD249B08C33D}" type="presOf" srcId="{7D7FC977-C06A-47BB-AD38-5039003902CE}" destId="{11FB68CB-656D-449F-B9F6-AC429F435183}" srcOrd="0" destOrd="0" presId="urn:microsoft.com/office/officeart/2005/8/layout/pyramid2"/>
    <dgm:cxn modelId="{61E15065-0A55-40E1-ABDC-73A34B7BEFCA}" type="presOf" srcId="{9132AC4F-5E39-4A2B-A533-48DA38B2CDD9}" destId="{F0A3A2EE-1AEC-4AC0-8CAB-BDFA33065C3D}" srcOrd="0" destOrd="0" presId="urn:microsoft.com/office/officeart/2005/8/layout/pyramid2"/>
    <dgm:cxn modelId="{4152A243-F289-4865-80E2-8711D529FEE3}" srcId="{0AEDECAC-BCB0-4DA5-A4E1-676009477774}" destId="{A98BAD4E-1AD2-4DC7-A3D3-5D6559157B8A}" srcOrd="0" destOrd="0" parTransId="{F8E3CA9B-1932-4C06-8544-821DD2310668}" sibTransId="{D1B9416E-D1C6-4D59-ACDC-094AE490F8BD}"/>
    <dgm:cxn modelId="{3326D0E5-AA4B-4692-9649-038356E77647}" srcId="{0AEDECAC-BCB0-4DA5-A4E1-676009477774}" destId="{A204E748-07D8-4510-AF09-E729D784A293}" srcOrd="2" destOrd="0" parTransId="{E44E2D5B-0C3B-4369-A1CA-11DDB6E65193}" sibTransId="{616DA4D9-3666-488D-BC4A-6DEB6DB4DD5B}"/>
    <dgm:cxn modelId="{D8C31C86-EFE8-49F2-86C0-ACC06CE9CCC2}" srcId="{0AEDECAC-BCB0-4DA5-A4E1-676009477774}" destId="{9132AC4F-5E39-4A2B-A533-48DA38B2CDD9}" srcOrd="3" destOrd="0" parTransId="{921BEC99-890F-47DD-A4A6-3C3F33DF6FF0}" sibTransId="{AAEE430A-5A3A-40CC-96DD-BAA048F389CD}"/>
    <dgm:cxn modelId="{E7D1DC45-EB18-4949-AE98-B5743BDF0554}" type="presOf" srcId="{A204E748-07D8-4510-AF09-E729D784A293}" destId="{9890522B-D101-4E29-AAF9-3F65A8F80B32}" srcOrd="0" destOrd="0" presId="urn:microsoft.com/office/officeart/2005/8/layout/pyramid2"/>
    <dgm:cxn modelId="{452F7377-A4BB-4A99-BD4B-B2B5C186C146}" type="presOf" srcId="{0AEDECAC-BCB0-4DA5-A4E1-676009477774}" destId="{D86D272C-351C-48B2-8283-9B65F88E900A}" srcOrd="0" destOrd="0" presId="urn:microsoft.com/office/officeart/2005/8/layout/pyramid2"/>
    <dgm:cxn modelId="{05AF7FFB-57C6-44DA-8CF5-12013D17D252}" type="presParOf" srcId="{D86D272C-351C-48B2-8283-9B65F88E900A}" destId="{8D007F73-AE14-4DA3-B9DF-B9223E1B91C5}" srcOrd="0" destOrd="0" presId="urn:microsoft.com/office/officeart/2005/8/layout/pyramid2"/>
    <dgm:cxn modelId="{1B8990B4-0B90-43CA-AF96-353A8602DE30}" type="presParOf" srcId="{D86D272C-351C-48B2-8283-9B65F88E900A}" destId="{4DF5FA8A-0B1B-4999-A956-7915D01766BD}" srcOrd="1" destOrd="0" presId="urn:microsoft.com/office/officeart/2005/8/layout/pyramid2"/>
    <dgm:cxn modelId="{0EFFDED2-8D8F-484D-B038-D7930F022F1A}" type="presParOf" srcId="{4DF5FA8A-0B1B-4999-A956-7915D01766BD}" destId="{F4272F0D-F9E5-4AEF-89D9-0CFAE4E1B357}" srcOrd="0" destOrd="0" presId="urn:microsoft.com/office/officeart/2005/8/layout/pyramid2"/>
    <dgm:cxn modelId="{146A79FB-035A-4687-AA08-A16D02C43CFA}" type="presParOf" srcId="{4DF5FA8A-0B1B-4999-A956-7915D01766BD}" destId="{BD425412-139B-463B-9E38-4811DC174C4F}" srcOrd="1" destOrd="0" presId="urn:microsoft.com/office/officeart/2005/8/layout/pyramid2"/>
    <dgm:cxn modelId="{86E92FE8-31E8-49E0-9DFD-A91B6B06C06A}" type="presParOf" srcId="{4DF5FA8A-0B1B-4999-A956-7915D01766BD}" destId="{81D9E355-7EEC-4DC3-B00C-7C7AC42FD9E0}" srcOrd="2" destOrd="0" presId="urn:microsoft.com/office/officeart/2005/8/layout/pyramid2"/>
    <dgm:cxn modelId="{252CB873-E364-4219-B1C4-C0971D6BAFD5}" type="presParOf" srcId="{4DF5FA8A-0B1B-4999-A956-7915D01766BD}" destId="{BCEC74F2-6477-4FE3-9CDF-EBEEE4867A66}" srcOrd="3" destOrd="0" presId="urn:microsoft.com/office/officeart/2005/8/layout/pyramid2"/>
    <dgm:cxn modelId="{A39E8D3A-6D3F-4BB0-9BBD-8D82F21AA968}" type="presParOf" srcId="{4DF5FA8A-0B1B-4999-A956-7915D01766BD}" destId="{9890522B-D101-4E29-AAF9-3F65A8F80B32}" srcOrd="4" destOrd="0" presId="urn:microsoft.com/office/officeart/2005/8/layout/pyramid2"/>
    <dgm:cxn modelId="{74A62B43-A632-4494-99CB-4BF27526E5ED}" type="presParOf" srcId="{4DF5FA8A-0B1B-4999-A956-7915D01766BD}" destId="{414FE981-4EB7-42E4-9420-C8FAB30FF017}" srcOrd="5" destOrd="0" presId="urn:microsoft.com/office/officeart/2005/8/layout/pyramid2"/>
    <dgm:cxn modelId="{0C83D45E-498D-4E25-93F2-25F281201BF0}" type="presParOf" srcId="{4DF5FA8A-0B1B-4999-A956-7915D01766BD}" destId="{F0A3A2EE-1AEC-4AC0-8CAB-BDFA33065C3D}" srcOrd="6" destOrd="0" presId="urn:microsoft.com/office/officeart/2005/8/layout/pyramid2"/>
    <dgm:cxn modelId="{A5B52851-D8F9-4D43-AACE-42AFEA2F03E9}" type="presParOf" srcId="{4DF5FA8A-0B1B-4999-A956-7915D01766BD}" destId="{A8690DC0-129C-49F3-AF8D-82F2A1C91686}" srcOrd="7" destOrd="0" presId="urn:microsoft.com/office/officeart/2005/8/layout/pyramid2"/>
    <dgm:cxn modelId="{3349F1EC-16D6-41CB-BEDB-BB93E4AE69D5}" type="presParOf" srcId="{4DF5FA8A-0B1B-4999-A956-7915D01766BD}" destId="{11FB68CB-656D-449F-B9F6-AC429F435183}" srcOrd="8" destOrd="0" presId="urn:microsoft.com/office/officeart/2005/8/layout/pyramid2"/>
    <dgm:cxn modelId="{2F4E9B8B-AFD3-440E-84F1-A603E0EB3B07}" type="presParOf" srcId="{4DF5FA8A-0B1B-4999-A956-7915D01766BD}" destId="{0C4EF395-6970-4AEB-82A9-40C07F0057F1}" srcOrd="9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BDE459-35E4-4015-84B1-C89C54CEF836}">
      <dsp:nvSpPr>
        <dsp:cNvPr id="0" name=""/>
        <dsp:cNvSpPr/>
      </dsp:nvSpPr>
      <dsp:spPr>
        <a:xfrm>
          <a:off x="2677700" y="2626811"/>
          <a:ext cx="1855742" cy="185574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/>
            <a:t>Создание</a:t>
          </a:r>
          <a:endParaRPr lang="ru-RU" sz="2400" kern="1200"/>
        </a:p>
      </dsp:txBody>
      <dsp:txXfrm>
        <a:off x="2949467" y="2898578"/>
        <a:ext cx="1312208" cy="1312208"/>
      </dsp:txXfrm>
    </dsp:sp>
    <dsp:sp modelId="{D1E3A0B3-BB36-42BA-A856-E79EEF85D157}">
      <dsp:nvSpPr>
        <dsp:cNvPr id="0" name=""/>
        <dsp:cNvSpPr/>
      </dsp:nvSpPr>
      <dsp:spPr>
        <a:xfrm rot="10800000">
          <a:off x="882029" y="3290239"/>
          <a:ext cx="1696908" cy="528886"/>
        </a:xfrm>
        <a:prstGeom prst="leftArrow">
          <a:avLst>
            <a:gd name="adj1" fmla="val 60000"/>
            <a:gd name="adj2" fmla="val 50000"/>
          </a:avLst>
        </a:prstGeom>
        <a:gradFill flip="none" rotWithShape="0">
          <a:gsLst>
            <a:gs pos="0">
              <a:schemeClr val="accent1">
                <a:lumMod val="60000"/>
                <a:lumOff val="40000"/>
                <a:shade val="30000"/>
                <a:satMod val="115000"/>
              </a:schemeClr>
            </a:gs>
            <a:gs pos="50000">
              <a:schemeClr val="accent1">
                <a:lumMod val="60000"/>
                <a:lumOff val="40000"/>
                <a:shade val="67500"/>
                <a:satMod val="115000"/>
              </a:schemeClr>
            </a:gs>
            <a:gs pos="100000">
              <a:schemeClr val="accent1">
                <a:lumMod val="60000"/>
                <a:lumOff val="40000"/>
                <a:shade val="100000"/>
                <a:satMod val="115000"/>
              </a:schemeClr>
            </a:gs>
          </a:gsLst>
          <a:lin ang="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6E8DA49-6407-403D-AA92-177808C95DD9}">
      <dsp:nvSpPr>
        <dsp:cNvPr id="0" name=""/>
        <dsp:cNvSpPr/>
      </dsp:nvSpPr>
      <dsp:spPr>
        <a:xfrm>
          <a:off x="552" y="2849500"/>
          <a:ext cx="1762955" cy="1410364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accent1">
                <a:lumMod val="60000"/>
                <a:lumOff val="40000"/>
                <a:shade val="30000"/>
                <a:satMod val="115000"/>
              </a:schemeClr>
            </a:gs>
            <a:gs pos="50000">
              <a:schemeClr val="accent1">
                <a:lumMod val="60000"/>
                <a:lumOff val="40000"/>
                <a:shade val="67500"/>
                <a:satMod val="115000"/>
              </a:schemeClr>
            </a:gs>
            <a:gs pos="100000">
              <a:schemeClr val="accent1">
                <a:lumMod val="60000"/>
                <a:lumOff val="40000"/>
                <a:shade val="100000"/>
                <a:satMod val="115000"/>
              </a:schemeClr>
            </a:gs>
          </a:gsLst>
          <a:lin ang="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иллюстраций</a:t>
          </a:r>
          <a:endParaRPr lang="ru-RU" sz="2100" kern="1200" dirty="0"/>
        </a:p>
      </dsp:txBody>
      <dsp:txXfrm>
        <a:off x="41860" y="2890808"/>
        <a:ext cx="1680339" cy="1327748"/>
      </dsp:txXfrm>
    </dsp:sp>
    <dsp:sp modelId="{D54FD87F-339F-446E-8EF3-19B03A55B7EB}">
      <dsp:nvSpPr>
        <dsp:cNvPr id="0" name=""/>
        <dsp:cNvSpPr/>
      </dsp:nvSpPr>
      <dsp:spPr>
        <a:xfrm rot="13500000">
          <a:off x="1431230" y="1964351"/>
          <a:ext cx="1696908" cy="528886"/>
        </a:xfrm>
        <a:prstGeom prst="leftArrow">
          <a:avLst>
            <a:gd name="adj1" fmla="val 60000"/>
            <a:gd name="adj2" fmla="val 50000"/>
          </a:avLst>
        </a:prstGeom>
        <a:gradFill flip="none" rotWithShape="0">
          <a:gsLst>
            <a:gs pos="0">
              <a:srgbClr val="00B050">
                <a:shade val="30000"/>
                <a:satMod val="115000"/>
              </a:srgbClr>
            </a:gs>
            <a:gs pos="50000">
              <a:srgbClr val="00B050">
                <a:shade val="67500"/>
                <a:satMod val="115000"/>
              </a:srgbClr>
            </a:gs>
            <a:gs pos="100000">
              <a:srgbClr val="00B050">
                <a:shade val="100000"/>
                <a:satMod val="115000"/>
              </a:srgbClr>
            </a:gs>
          </a:gsLst>
          <a:lin ang="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2BD7F9A-B1C3-46C0-A220-8C21C9FB04DC}">
      <dsp:nvSpPr>
        <dsp:cNvPr id="0" name=""/>
        <dsp:cNvSpPr/>
      </dsp:nvSpPr>
      <dsp:spPr>
        <a:xfrm>
          <a:off x="798259" y="923665"/>
          <a:ext cx="1762955" cy="1410364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rgbClr val="00B050">
                <a:shade val="30000"/>
                <a:satMod val="115000"/>
              </a:srgbClr>
            </a:gs>
            <a:gs pos="50000">
              <a:srgbClr val="00B050">
                <a:shade val="67500"/>
                <a:satMod val="115000"/>
              </a:srgbClr>
            </a:gs>
            <a:gs pos="100000">
              <a:srgbClr val="00B050">
                <a:shade val="100000"/>
                <a:satMod val="115000"/>
              </a:srgbClr>
            </a:gs>
          </a:gsLst>
          <a:lin ang="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презентаций</a:t>
          </a:r>
          <a:endParaRPr lang="ru-RU" sz="2100" kern="1200" dirty="0"/>
        </a:p>
      </dsp:txBody>
      <dsp:txXfrm>
        <a:off x="839567" y="964973"/>
        <a:ext cx="1680339" cy="1327748"/>
      </dsp:txXfrm>
    </dsp:sp>
    <dsp:sp modelId="{9C326EB0-93A4-49A6-91D7-6DFB9C179DB8}">
      <dsp:nvSpPr>
        <dsp:cNvPr id="0" name=""/>
        <dsp:cNvSpPr/>
      </dsp:nvSpPr>
      <dsp:spPr>
        <a:xfrm rot="16200000">
          <a:off x="2757117" y="1415151"/>
          <a:ext cx="1696908" cy="528886"/>
        </a:xfrm>
        <a:prstGeom prst="leftArrow">
          <a:avLst>
            <a:gd name="adj1" fmla="val 60000"/>
            <a:gd name="adj2" fmla="val 50000"/>
          </a:avLst>
        </a:prstGeom>
        <a:gradFill flip="none" rotWithShape="0">
          <a:gsLst>
            <a:gs pos="0">
              <a:schemeClr val="tx2">
                <a:lumMod val="60000"/>
                <a:lumOff val="40000"/>
                <a:shade val="30000"/>
                <a:satMod val="115000"/>
              </a:schemeClr>
            </a:gs>
            <a:gs pos="50000">
              <a:schemeClr val="tx2">
                <a:lumMod val="60000"/>
                <a:lumOff val="40000"/>
                <a:shade val="67500"/>
                <a:satMod val="115000"/>
              </a:schemeClr>
            </a:gs>
            <a:gs pos="100000">
              <a:schemeClr val="tx2">
                <a:lumMod val="60000"/>
                <a:lumOff val="40000"/>
                <a:shade val="100000"/>
                <a:satMod val="115000"/>
              </a:schemeClr>
            </a:gs>
          </a:gsLst>
          <a:lin ang="27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689DAA5-3ECB-4E05-BEFC-2E9DC41C9008}">
      <dsp:nvSpPr>
        <dsp:cNvPr id="0" name=""/>
        <dsp:cNvSpPr/>
      </dsp:nvSpPr>
      <dsp:spPr>
        <a:xfrm>
          <a:off x="2724094" y="125958"/>
          <a:ext cx="1762955" cy="1410364"/>
        </a:xfrm>
        <a:prstGeom prst="roundRect">
          <a:avLst>
            <a:gd name="adj" fmla="val 10000"/>
          </a:avLst>
        </a:prstGeom>
        <a:gradFill flip="none" rotWithShape="0">
          <a:gsLst>
            <a:gs pos="0">
              <a:schemeClr val="tx2">
                <a:lumMod val="60000"/>
                <a:lumOff val="40000"/>
                <a:shade val="30000"/>
                <a:satMod val="115000"/>
              </a:schemeClr>
            </a:gs>
            <a:gs pos="50000">
              <a:schemeClr val="tx2">
                <a:lumMod val="60000"/>
                <a:lumOff val="40000"/>
                <a:shade val="67500"/>
                <a:satMod val="115000"/>
              </a:schemeClr>
            </a:gs>
            <a:gs pos="100000">
              <a:schemeClr val="tx2">
                <a:lumMod val="60000"/>
                <a:lumOff val="40000"/>
                <a:shade val="100000"/>
                <a:satMod val="115000"/>
              </a:schemeClr>
            </a:gs>
          </a:gsLst>
          <a:lin ang="2700000" scaled="1"/>
          <a:tileRect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err="1" smtClean="0"/>
            <a:t>Web</a:t>
          </a:r>
          <a:r>
            <a:rPr lang="ru-RU" sz="2100" kern="1200" dirty="0" smtClean="0"/>
            <a:t>-страниц и целых сайтов</a:t>
          </a:r>
          <a:endParaRPr lang="ru-RU" sz="2100" kern="1200" dirty="0"/>
        </a:p>
      </dsp:txBody>
      <dsp:txXfrm>
        <a:off x="2765402" y="167266"/>
        <a:ext cx="1680339" cy="1327748"/>
      </dsp:txXfrm>
    </dsp:sp>
    <dsp:sp modelId="{0385FB0F-108F-44F2-840F-C84164590016}">
      <dsp:nvSpPr>
        <dsp:cNvPr id="0" name=""/>
        <dsp:cNvSpPr/>
      </dsp:nvSpPr>
      <dsp:spPr>
        <a:xfrm rot="18900000">
          <a:off x="4083004" y="1964351"/>
          <a:ext cx="1696908" cy="528886"/>
        </a:xfrm>
        <a:prstGeom prst="lef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88615E9-27EB-4141-B2EB-42616462432B}">
      <dsp:nvSpPr>
        <dsp:cNvPr id="0" name=""/>
        <dsp:cNvSpPr/>
      </dsp:nvSpPr>
      <dsp:spPr>
        <a:xfrm>
          <a:off x="4649929" y="923665"/>
          <a:ext cx="1762955" cy="14103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обучающих программ</a:t>
          </a:r>
          <a:endParaRPr lang="ru-RU" sz="2100" kern="1200" dirty="0"/>
        </a:p>
      </dsp:txBody>
      <dsp:txXfrm>
        <a:off x="4691237" y="964973"/>
        <a:ext cx="1680339" cy="1327748"/>
      </dsp:txXfrm>
    </dsp:sp>
    <dsp:sp modelId="{77BB054E-8E09-4DC7-851A-56112B8B2A1D}">
      <dsp:nvSpPr>
        <dsp:cNvPr id="0" name=""/>
        <dsp:cNvSpPr/>
      </dsp:nvSpPr>
      <dsp:spPr>
        <a:xfrm>
          <a:off x="4632205" y="3290239"/>
          <a:ext cx="1696908" cy="528886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CA0E26F-7D14-4467-87A6-20297890BFBC}">
      <dsp:nvSpPr>
        <dsp:cNvPr id="0" name=""/>
        <dsp:cNvSpPr/>
      </dsp:nvSpPr>
      <dsp:spPr>
        <a:xfrm>
          <a:off x="5447636" y="2849500"/>
          <a:ext cx="1762955" cy="141036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9334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CD-дисков</a:t>
          </a:r>
          <a:endParaRPr lang="ru-RU" sz="2100" kern="1200" dirty="0"/>
        </a:p>
      </dsp:txBody>
      <dsp:txXfrm>
        <a:off x="5488944" y="2890808"/>
        <a:ext cx="1680339" cy="132774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7713FDA-F766-4DD6-87C9-FC20A5FDAB33}">
      <dsp:nvSpPr>
        <dsp:cNvPr id="0" name=""/>
        <dsp:cNvSpPr/>
      </dsp:nvSpPr>
      <dsp:spPr>
        <a:xfrm>
          <a:off x="2258292" y="2268252"/>
          <a:ext cx="568652" cy="183390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4326" y="0"/>
              </a:lnTo>
              <a:lnTo>
                <a:pt x="284326" y="1833903"/>
              </a:lnTo>
              <a:lnTo>
                <a:pt x="568652" y="183390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172D389-058E-4A28-927F-B6A09A8E93CC}">
      <dsp:nvSpPr>
        <dsp:cNvPr id="0" name=""/>
        <dsp:cNvSpPr/>
      </dsp:nvSpPr>
      <dsp:spPr>
        <a:xfrm>
          <a:off x="2258292" y="2268252"/>
          <a:ext cx="568652" cy="6113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84326" y="0"/>
              </a:lnTo>
              <a:lnTo>
                <a:pt x="284326" y="611301"/>
              </a:lnTo>
              <a:lnTo>
                <a:pt x="568652" y="61130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89C79A-A7D3-42BE-9468-31E6CBBCEFE2}">
      <dsp:nvSpPr>
        <dsp:cNvPr id="0" name=""/>
        <dsp:cNvSpPr/>
      </dsp:nvSpPr>
      <dsp:spPr>
        <a:xfrm>
          <a:off x="2258292" y="1656950"/>
          <a:ext cx="568652" cy="611301"/>
        </a:xfrm>
        <a:custGeom>
          <a:avLst/>
          <a:gdLst/>
          <a:ahLst/>
          <a:cxnLst/>
          <a:rect l="0" t="0" r="0" b="0"/>
          <a:pathLst>
            <a:path>
              <a:moveTo>
                <a:pt x="0" y="611301"/>
              </a:moveTo>
              <a:lnTo>
                <a:pt x="284326" y="611301"/>
              </a:lnTo>
              <a:lnTo>
                <a:pt x="284326" y="0"/>
              </a:lnTo>
              <a:lnTo>
                <a:pt x="568652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7F268A-B459-4DEF-8B41-6CB44FA279AB}">
      <dsp:nvSpPr>
        <dsp:cNvPr id="0" name=""/>
        <dsp:cNvSpPr/>
      </dsp:nvSpPr>
      <dsp:spPr>
        <a:xfrm>
          <a:off x="2258292" y="434348"/>
          <a:ext cx="568652" cy="1833903"/>
        </a:xfrm>
        <a:custGeom>
          <a:avLst/>
          <a:gdLst/>
          <a:ahLst/>
          <a:cxnLst/>
          <a:rect l="0" t="0" r="0" b="0"/>
          <a:pathLst>
            <a:path>
              <a:moveTo>
                <a:pt x="0" y="1833903"/>
              </a:moveTo>
              <a:lnTo>
                <a:pt x="284326" y="1833903"/>
              </a:lnTo>
              <a:lnTo>
                <a:pt x="284326" y="0"/>
              </a:lnTo>
              <a:lnTo>
                <a:pt x="568652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C8EDF33-250F-4CE4-97AF-219E71FDB0DA}">
      <dsp:nvSpPr>
        <dsp:cNvPr id="0" name=""/>
        <dsp:cNvSpPr/>
      </dsp:nvSpPr>
      <dsp:spPr>
        <a:xfrm>
          <a:off x="273383" y="1834654"/>
          <a:ext cx="1984909" cy="867194"/>
        </a:xfrm>
        <a:prstGeom prst="rect">
          <a:avLst/>
        </a:prstGeom>
        <a:gradFill flip="none" rotWithShape="0">
          <a:gsLst>
            <a:gs pos="0">
              <a:srgbClr val="7030A0">
                <a:shade val="30000"/>
                <a:satMod val="115000"/>
              </a:srgbClr>
            </a:gs>
            <a:gs pos="50000">
              <a:srgbClr val="7030A0">
                <a:shade val="67500"/>
                <a:satMod val="115000"/>
              </a:srgbClr>
            </a:gs>
            <a:gs pos="100000">
              <a:srgbClr val="7030A0">
                <a:shade val="100000"/>
                <a:satMod val="115000"/>
              </a:srgbClr>
            </a:gs>
          </a:gsLst>
          <a:lin ang="2700000" scaled="1"/>
          <a:tileRect/>
        </a:gra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i="1" kern="1200" cap="none" spc="0" dirty="0" err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File</a:t>
          </a:r>
          <a:r>
            <a:rPr lang="ru-RU" sz="18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 ► </a:t>
          </a:r>
          <a:r>
            <a:rPr lang="ru-RU" sz="1800" b="0" i="1" kern="1200" cap="none" spc="0" dirty="0" err="1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Import</a:t>
          </a:r>
          <a:r>
            <a:rPr lang="ru-RU" sz="18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 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rPr>
            <a:t>(файл - импорт)</a:t>
          </a:r>
          <a:endParaRPr lang="ru-RU" sz="1800" b="0" kern="1200" cap="none" spc="0" dirty="0">
            <a:ln w="18415" cmpd="sng">
              <a:solidFill>
                <a:srgbClr val="FFFFFF"/>
              </a:solidFill>
              <a:prstDash val="solid"/>
            </a:ln>
            <a:solidFill>
              <a:srgbClr val="FFFFFF"/>
            </a:solidFill>
            <a:effectLst>
              <a:outerShdw blurRad="63500" dir="3600000" algn="tl" rotWithShape="0">
                <a:srgbClr val="000000">
                  <a:alpha val="70000"/>
                </a:srgbClr>
              </a:outerShdw>
            </a:effectLst>
          </a:endParaRPr>
        </a:p>
      </dsp:txBody>
      <dsp:txXfrm>
        <a:off x="273383" y="1834654"/>
        <a:ext cx="1984909" cy="867194"/>
      </dsp:txXfrm>
    </dsp:sp>
    <dsp:sp modelId="{6BF06D61-CF99-4D3B-8A10-F427CD318A19}">
      <dsp:nvSpPr>
        <dsp:cNvPr id="0" name=""/>
        <dsp:cNvSpPr/>
      </dsp:nvSpPr>
      <dsp:spPr>
        <a:xfrm>
          <a:off x="2826944" y="751"/>
          <a:ext cx="4110815" cy="867194"/>
        </a:xfrm>
        <a:prstGeom prst="rect">
          <a:avLst/>
        </a:prstGeom>
        <a:gradFill flip="none" rotWithShape="0">
          <a:gsLst>
            <a:gs pos="0">
              <a:srgbClr val="7030A0">
                <a:tint val="66000"/>
                <a:satMod val="160000"/>
              </a:srgbClr>
            </a:gs>
            <a:gs pos="50000">
              <a:srgbClr val="7030A0">
                <a:tint val="44500"/>
                <a:satMod val="160000"/>
              </a:srgbClr>
            </a:gs>
            <a:gs pos="100000">
              <a:srgbClr val="7030A0">
                <a:tint val="23500"/>
                <a:satMod val="160000"/>
              </a:srgbClr>
            </a:gs>
          </a:gsLst>
          <a:lin ang="2700000" scaled="1"/>
          <a:tileRect/>
        </a:gra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Import to Stage 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Импортировать на сцену</a:t>
          </a:r>
          <a:endParaRPr lang="ru-RU" sz="1800" kern="1200" dirty="0"/>
        </a:p>
      </dsp:txBody>
      <dsp:txXfrm>
        <a:off x="2826944" y="751"/>
        <a:ext cx="4110815" cy="867194"/>
      </dsp:txXfrm>
    </dsp:sp>
    <dsp:sp modelId="{866D6CBA-D43B-4281-AABD-B881FD007686}">
      <dsp:nvSpPr>
        <dsp:cNvPr id="0" name=""/>
        <dsp:cNvSpPr/>
      </dsp:nvSpPr>
      <dsp:spPr>
        <a:xfrm>
          <a:off x="2826944" y="1223353"/>
          <a:ext cx="4110815" cy="867194"/>
        </a:xfrm>
        <a:prstGeom prst="rect">
          <a:avLst/>
        </a:prstGeom>
        <a:gradFill flip="none" rotWithShape="0">
          <a:gsLst>
            <a:gs pos="0">
              <a:srgbClr val="7030A0">
                <a:tint val="66000"/>
                <a:satMod val="160000"/>
              </a:srgbClr>
            </a:gs>
            <a:gs pos="50000">
              <a:srgbClr val="7030A0">
                <a:tint val="44500"/>
                <a:satMod val="160000"/>
              </a:srgbClr>
            </a:gs>
            <a:gs pos="100000">
              <a:srgbClr val="7030A0">
                <a:tint val="23500"/>
                <a:satMod val="160000"/>
              </a:srgbClr>
            </a:gs>
          </a:gsLst>
          <a:lin ang="2700000" scaled="1"/>
          <a:tileRect/>
        </a:gra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Import to Library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Импортировать в библиотеку</a:t>
          </a:r>
          <a:endParaRPr lang="ru-RU" sz="1800" kern="1200" dirty="0"/>
        </a:p>
      </dsp:txBody>
      <dsp:txXfrm>
        <a:off x="2826944" y="1223353"/>
        <a:ext cx="4110815" cy="867194"/>
      </dsp:txXfrm>
    </dsp:sp>
    <dsp:sp modelId="{2D40370C-17FA-42FF-9EB2-16062F937B39}">
      <dsp:nvSpPr>
        <dsp:cNvPr id="0" name=""/>
        <dsp:cNvSpPr/>
      </dsp:nvSpPr>
      <dsp:spPr>
        <a:xfrm>
          <a:off x="2826944" y="2445955"/>
          <a:ext cx="4110815" cy="867194"/>
        </a:xfrm>
        <a:prstGeom prst="rect">
          <a:avLst/>
        </a:prstGeom>
        <a:gradFill flip="none" rotWithShape="0">
          <a:gsLst>
            <a:gs pos="0">
              <a:srgbClr val="7030A0">
                <a:tint val="66000"/>
                <a:satMod val="160000"/>
              </a:srgbClr>
            </a:gs>
            <a:gs pos="50000">
              <a:srgbClr val="7030A0">
                <a:tint val="44500"/>
                <a:satMod val="160000"/>
              </a:srgbClr>
            </a:gs>
            <a:gs pos="100000">
              <a:srgbClr val="7030A0">
                <a:tint val="23500"/>
                <a:satMod val="160000"/>
              </a:srgbClr>
            </a:gs>
          </a:gsLst>
          <a:lin ang="2700000" scaled="1"/>
          <a:tileRect/>
        </a:gra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Open External Library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Открыть библиотеку другого документа</a:t>
          </a:r>
          <a:endParaRPr lang="ru-RU" sz="1800" kern="1200" dirty="0"/>
        </a:p>
      </dsp:txBody>
      <dsp:txXfrm>
        <a:off x="2826944" y="2445955"/>
        <a:ext cx="4110815" cy="867194"/>
      </dsp:txXfrm>
    </dsp:sp>
    <dsp:sp modelId="{746B4025-2AD2-4B34-BF49-37EB5500F385}">
      <dsp:nvSpPr>
        <dsp:cNvPr id="0" name=""/>
        <dsp:cNvSpPr/>
      </dsp:nvSpPr>
      <dsp:spPr>
        <a:xfrm>
          <a:off x="2826944" y="3668558"/>
          <a:ext cx="4110815" cy="867194"/>
        </a:xfrm>
        <a:prstGeom prst="rect">
          <a:avLst/>
        </a:prstGeom>
        <a:gradFill flip="none" rotWithShape="0">
          <a:gsLst>
            <a:gs pos="0">
              <a:srgbClr val="7030A0">
                <a:tint val="66000"/>
                <a:satMod val="160000"/>
              </a:srgbClr>
            </a:gs>
            <a:gs pos="50000">
              <a:srgbClr val="7030A0">
                <a:tint val="44500"/>
                <a:satMod val="160000"/>
              </a:srgbClr>
            </a:gs>
            <a:gs pos="100000">
              <a:srgbClr val="7030A0">
                <a:tint val="23500"/>
                <a:satMod val="160000"/>
              </a:srgbClr>
            </a:gs>
          </a:gsLst>
          <a:lin ang="2700000" scaled="1"/>
          <a:tileRect/>
        </a:gra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Import Video                  </a:t>
          </a:r>
        </a:p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 </a:t>
          </a:r>
          <a:r>
            <a:rPr lang="ru-RU" sz="1800" kern="1200" dirty="0" smtClean="0"/>
            <a:t>Импорт видео</a:t>
          </a:r>
          <a:endParaRPr lang="ru-RU" sz="1800" kern="1200" dirty="0"/>
        </a:p>
      </dsp:txBody>
      <dsp:txXfrm>
        <a:off x="2826944" y="3668558"/>
        <a:ext cx="4110815" cy="86719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9DC1B5-3F48-4000-ABB6-69B1CFC6678A}">
      <dsp:nvSpPr>
        <dsp:cNvPr id="0" name=""/>
        <dsp:cNvSpPr/>
      </dsp:nvSpPr>
      <dsp:spPr>
        <a:xfrm>
          <a:off x="2736305" y="1612979"/>
          <a:ext cx="1738533" cy="1382553"/>
        </a:xfrm>
        <a:prstGeom prst="roundRect">
          <a:avLst/>
        </a:prstGeom>
        <a:gradFill flip="none" rotWithShape="0">
          <a:gsLst>
            <a:gs pos="0">
              <a:schemeClr val="accent2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2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2">
                <a:hueOff val="0"/>
                <a:satOff val="0"/>
                <a:lumOff val="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baseline="-25000" dirty="0" smtClean="0"/>
            <a:t>Слой - это часть сцены ролика, у</a:t>
          </a:r>
          <a:r>
            <a:rPr lang="ru-RU" sz="1800" b="1" kern="1200" dirty="0" smtClean="0"/>
            <a:t> </a:t>
          </a:r>
          <a:r>
            <a:rPr lang="ru-RU" sz="1800" b="1" kern="1200" baseline="-25000" dirty="0" smtClean="0"/>
            <a:t>которой имеются собственные атрибуты</a:t>
          </a:r>
          <a:endParaRPr lang="ru-RU" sz="1800" b="1" kern="1200" dirty="0"/>
        </a:p>
      </dsp:txBody>
      <dsp:txXfrm>
        <a:off x="2803796" y="1680470"/>
        <a:ext cx="1603551" cy="1247571"/>
      </dsp:txXfrm>
    </dsp:sp>
    <dsp:sp modelId="{1CC2F4BE-7F5E-46E5-9461-DD1EDFCF019D}">
      <dsp:nvSpPr>
        <dsp:cNvPr id="0" name=""/>
        <dsp:cNvSpPr/>
      </dsp:nvSpPr>
      <dsp:spPr>
        <a:xfrm rot="16253406">
          <a:off x="3420064" y="1413659"/>
          <a:ext cx="39868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98688" y="0"/>
              </a:lnTo>
            </a:path>
          </a:pathLst>
        </a:custGeom>
        <a:noFill/>
        <a:ln w="25400" cap="flat" cmpd="sng" algn="ctr">
          <a:solidFill>
            <a:srgbClr val="7030A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1D1F677-0F8D-4012-8E78-68DCB102DBA1}">
      <dsp:nvSpPr>
        <dsp:cNvPr id="0" name=""/>
        <dsp:cNvSpPr/>
      </dsp:nvSpPr>
      <dsp:spPr>
        <a:xfrm>
          <a:off x="2602635" y="-8"/>
          <a:ext cx="2058605" cy="1214347"/>
        </a:xfrm>
        <a:prstGeom prst="roundRect">
          <a:avLst/>
        </a:prstGeom>
        <a:gradFill flip="none" rotWithShape="0">
          <a:gsLst>
            <a:gs pos="0">
              <a:schemeClr val="accent3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3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3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2700000" scaled="1"/>
          <a:tileRect/>
        </a:gra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baseline="-25000" dirty="0" smtClean="0"/>
            <a:t>«Normal» </a:t>
          </a:r>
          <a:r>
            <a:rPr lang="ru-RU" sz="1700" kern="1200" baseline="-25000" dirty="0" smtClean="0"/>
            <a:t>- обычный тип слоя,</a:t>
          </a:r>
          <a:br>
            <a:rPr lang="ru-RU" sz="1700" kern="1200" baseline="-25000" dirty="0" smtClean="0"/>
          </a:br>
          <a:r>
            <a:rPr lang="ru-RU" sz="1700" kern="1200" baseline="-25000" dirty="0" smtClean="0"/>
            <a:t>который создается по умолчанию</a:t>
          </a:r>
          <a:endParaRPr lang="ru-RU" sz="1700" kern="1200" dirty="0"/>
        </a:p>
      </dsp:txBody>
      <dsp:txXfrm>
        <a:off x="2661915" y="59272"/>
        <a:ext cx="1940045" cy="1095787"/>
      </dsp:txXfrm>
    </dsp:sp>
    <dsp:sp modelId="{EDB8834C-6B83-4A77-AA88-A9A30CB0EEF5}">
      <dsp:nvSpPr>
        <dsp:cNvPr id="0" name=""/>
        <dsp:cNvSpPr/>
      </dsp:nvSpPr>
      <dsp:spPr>
        <a:xfrm rot="20545002">
          <a:off x="4462486" y="1948919"/>
          <a:ext cx="528764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28764" y="0"/>
              </a:lnTo>
            </a:path>
          </a:pathLst>
        </a:custGeom>
        <a:noFill/>
        <a:ln w="25400" cap="flat" cmpd="sng" algn="ctr">
          <a:solidFill>
            <a:srgbClr val="7030A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82B9B7-D737-4C95-92E5-37969C9CE35F}">
      <dsp:nvSpPr>
        <dsp:cNvPr id="0" name=""/>
        <dsp:cNvSpPr/>
      </dsp:nvSpPr>
      <dsp:spPr>
        <a:xfrm>
          <a:off x="4978898" y="935694"/>
          <a:ext cx="2058605" cy="1214347"/>
        </a:xfrm>
        <a:prstGeom prst="roundRect">
          <a:avLst/>
        </a:prstGeom>
        <a:gradFill flip="none" rotWithShape="0">
          <a:gsLst>
            <a:gs pos="0">
              <a:srgbClr val="7030A0">
                <a:shade val="30000"/>
                <a:satMod val="115000"/>
              </a:srgbClr>
            </a:gs>
            <a:gs pos="50000">
              <a:srgbClr val="7030A0">
                <a:shade val="67500"/>
                <a:satMod val="115000"/>
              </a:srgbClr>
            </a:gs>
            <a:gs pos="100000">
              <a:srgbClr val="7030A0">
                <a:shade val="100000"/>
                <a:satMod val="115000"/>
              </a:srgbClr>
            </a:gs>
          </a:gsLst>
          <a:lin ang="2700000" scaled="1"/>
          <a:tileRect/>
        </a:gra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-25000" dirty="0" smtClean="0"/>
            <a:t>«Guide» - </a:t>
          </a:r>
          <a:r>
            <a:rPr lang="ru-RU" sz="1400" kern="1200" baseline="-25000" dirty="0" smtClean="0"/>
            <a:t>направляющий слой или слой управления движением, в этом слое находится траектория,</a:t>
          </a:r>
          <a:br>
            <a:rPr lang="ru-RU" sz="1400" kern="1200" baseline="-25000" dirty="0" smtClean="0"/>
          </a:br>
          <a:r>
            <a:rPr lang="ru-RU" sz="1400" kern="1200" baseline="-25000" dirty="0" smtClean="0"/>
            <a:t>по которой движется объект из направляемого слоя</a:t>
          </a:r>
          <a:endParaRPr lang="ru-RU" sz="1400" kern="1200" dirty="0"/>
        </a:p>
      </dsp:txBody>
      <dsp:txXfrm>
        <a:off x="5038178" y="994974"/>
        <a:ext cx="1940045" cy="1095787"/>
      </dsp:txXfrm>
    </dsp:sp>
    <dsp:sp modelId="{63AFD05C-C2C2-46C6-B04F-A95F387EF8A7}">
      <dsp:nvSpPr>
        <dsp:cNvPr id="0" name=""/>
        <dsp:cNvSpPr/>
      </dsp:nvSpPr>
      <dsp:spPr>
        <a:xfrm rot="1488780">
          <a:off x="4449205" y="2822675"/>
          <a:ext cx="55532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55320" y="0"/>
              </a:lnTo>
            </a:path>
          </a:pathLst>
        </a:custGeom>
        <a:noFill/>
        <a:ln w="25400" cap="flat" cmpd="sng" algn="ctr">
          <a:solidFill>
            <a:srgbClr val="7030A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3DD3B0E-7520-4076-9BB4-9BB5BB7E30F1}">
      <dsp:nvSpPr>
        <dsp:cNvPr id="0" name=""/>
        <dsp:cNvSpPr/>
      </dsp:nvSpPr>
      <dsp:spPr>
        <a:xfrm>
          <a:off x="4978893" y="2807912"/>
          <a:ext cx="2058605" cy="1214347"/>
        </a:xfrm>
        <a:prstGeom prst="roundRect">
          <a:avLst/>
        </a:prstGeom>
        <a:gradFill flip="none" rotWithShape="0">
          <a:gsLst>
            <a:gs pos="0">
              <a:schemeClr val="accent5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5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5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5400000" scaled="1"/>
          <a:tileRect/>
        </a:gra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-25000" dirty="0" smtClean="0"/>
            <a:t>«Guided» - </a:t>
          </a:r>
          <a:r>
            <a:rPr lang="ru-RU" sz="1400" kern="1200" baseline="-25000" dirty="0" smtClean="0"/>
            <a:t>направляемый слой. Содержит объект, который движется по траектории, заданной в слое</a:t>
          </a:r>
          <a:br>
            <a:rPr lang="ru-RU" sz="1400" kern="1200" baseline="-25000" dirty="0" smtClean="0"/>
          </a:br>
          <a:r>
            <a:rPr lang="ru-RU" sz="1400" kern="1200" baseline="-25000" dirty="0" smtClean="0"/>
            <a:t>управления движением</a:t>
          </a:r>
          <a:endParaRPr lang="ru-RU" sz="1400" kern="1200" dirty="0"/>
        </a:p>
      </dsp:txBody>
      <dsp:txXfrm>
        <a:off x="5038173" y="2867192"/>
        <a:ext cx="1940045" cy="1095787"/>
      </dsp:txXfrm>
    </dsp:sp>
    <dsp:sp modelId="{F52D64C6-2606-4C77-9DE9-11AE8EB159F4}">
      <dsp:nvSpPr>
        <dsp:cNvPr id="0" name=""/>
        <dsp:cNvSpPr/>
      </dsp:nvSpPr>
      <dsp:spPr>
        <a:xfrm rot="5346288">
          <a:off x="3424964" y="3189955"/>
          <a:ext cx="388893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88893" y="0"/>
              </a:lnTo>
            </a:path>
          </a:pathLst>
        </a:custGeom>
        <a:noFill/>
        <a:ln w="25400" cap="flat" cmpd="sng" algn="ctr">
          <a:solidFill>
            <a:srgbClr val="7030A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2F36A87-5034-4CF5-B028-2B12747E0227}">
      <dsp:nvSpPr>
        <dsp:cNvPr id="0" name=""/>
        <dsp:cNvSpPr/>
      </dsp:nvSpPr>
      <dsp:spPr>
        <a:xfrm>
          <a:off x="2602633" y="3384379"/>
          <a:ext cx="2058605" cy="1214347"/>
        </a:xfrm>
        <a:prstGeom prst="roundRect">
          <a:avLst/>
        </a:prstGeom>
        <a:gradFill flip="none" rotWithShape="0">
          <a:gsLst>
            <a:gs pos="0">
              <a:schemeClr val="accent6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6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6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0" scaled="1"/>
          <a:tileRect/>
        </a:gra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baseline="-25000" dirty="0" smtClean="0"/>
            <a:t>«Mask» - </a:t>
          </a:r>
          <a:r>
            <a:rPr lang="ru-RU" sz="1700" kern="1200" baseline="-25000" dirty="0" smtClean="0"/>
            <a:t>слой-маска, скрывает или показывает отдельные части связанных с ним слоев</a:t>
          </a:r>
          <a:endParaRPr lang="ru-RU" sz="1700" kern="1200" dirty="0"/>
        </a:p>
      </dsp:txBody>
      <dsp:txXfrm>
        <a:off x="2661913" y="3443659"/>
        <a:ext cx="1940045" cy="1095787"/>
      </dsp:txXfrm>
    </dsp:sp>
    <dsp:sp modelId="{B0B8CA42-A701-4DA1-B97D-2C528F520A55}">
      <dsp:nvSpPr>
        <dsp:cNvPr id="0" name=""/>
        <dsp:cNvSpPr/>
      </dsp:nvSpPr>
      <dsp:spPr>
        <a:xfrm rot="9642168">
          <a:off x="2271550" y="2687634"/>
          <a:ext cx="478187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78187" y="0"/>
              </a:lnTo>
            </a:path>
          </a:pathLst>
        </a:custGeom>
        <a:noFill/>
        <a:ln w="25400" cap="flat" cmpd="sng" algn="ctr">
          <a:solidFill>
            <a:srgbClr val="7030A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1F4AF14-0B0F-479F-A51B-5F7C8F68F9BA}">
      <dsp:nvSpPr>
        <dsp:cNvPr id="0" name=""/>
        <dsp:cNvSpPr/>
      </dsp:nvSpPr>
      <dsp:spPr>
        <a:xfrm>
          <a:off x="226378" y="2519873"/>
          <a:ext cx="2058605" cy="1214347"/>
        </a:xfrm>
        <a:prstGeom prst="roundRect">
          <a:avLst/>
        </a:prstGeom>
        <a:gradFill flip="none" rotWithShape="0">
          <a:gsLst>
            <a:gs pos="0">
              <a:schemeClr val="tx2">
                <a:lumMod val="75000"/>
                <a:shade val="30000"/>
                <a:satMod val="115000"/>
              </a:schemeClr>
            </a:gs>
            <a:gs pos="50000">
              <a:schemeClr val="tx2">
                <a:lumMod val="75000"/>
                <a:shade val="67500"/>
                <a:satMod val="115000"/>
              </a:schemeClr>
            </a:gs>
            <a:gs pos="100000">
              <a:schemeClr val="tx2">
                <a:lumMod val="75000"/>
                <a:shade val="100000"/>
                <a:satMod val="115000"/>
              </a:schemeClr>
            </a:gs>
          </a:gsLst>
          <a:lin ang="13500000" scaled="1"/>
          <a:tileRect/>
        </a:gra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-25000" dirty="0" smtClean="0"/>
            <a:t>«Masked» - </a:t>
          </a:r>
          <a:r>
            <a:rPr lang="ru-RU" sz="1400" kern="1200" baseline="-25000" dirty="0" smtClean="0"/>
            <a:t>маскированный слой, содержит объекты, которые показываются или скрываются слоем-</a:t>
          </a:r>
          <a:br>
            <a:rPr lang="ru-RU" sz="1400" kern="1200" baseline="-25000" dirty="0" smtClean="0"/>
          </a:br>
          <a:r>
            <a:rPr lang="ru-RU" sz="1400" kern="1200" baseline="-25000" dirty="0" smtClean="0"/>
            <a:t>маской</a:t>
          </a:r>
          <a:endParaRPr lang="ru-RU" sz="1400" kern="1200" dirty="0"/>
        </a:p>
      </dsp:txBody>
      <dsp:txXfrm>
        <a:off x="285658" y="2579153"/>
        <a:ext cx="1940045" cy="1095787"/>
      </dsp:txXfrm>
    </dsp:sp>
    <dsp:sp modelId="{7C3473E9-16FB-4974-8F6A-361D164C27BF}">
      <dsp:nvSpPr>
        <dsp:cNvPr id="0" name=""/>
        <dsp:cNvSpPr/>
      </dsp:nvSpPr>
      <dsp:spPr>
        <a:xfrm rot="11877156">
          <a:off x="2273423" y="1949491"/>
          <a:ext cx="47443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474431" y="0"/>
              </a:lnTo>
            </a:path>
          </a:pathLst>
        </a:custGeom>
        <a:noFill/>
        <a:ln w="25400" cap="flat" cmpd="sng" algn="ctr">
          <a:solidFill>
            <a:srgbClr val="7030A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02E8E4-5679-4CCD-A4C6-5ED227A7EBFD}">
      <dsp:nvSpPr>
        <dsp:cNvPr id="0" name=""/>
        <dsp:cNvSpPr/>
      </dsp:nvSpPr>
      <dsp:spPr>
        <a:xfrm>
          <a:off x="226367" y="935701"/>
          <a:ext cx="2058605" cy="1214347"/>
        </a:xfrm>
        <a:prstGeom prst="roundRect">
          <a:avLst/>
        </a:prstGeom>
        <a:gradFill flip="none" rotWithShape="0">
          <a:gsLst>
            <a:gs pos="0">
              <a:srgbClr val="00B050">
                <a:shade val="30000"/>
                <a:satMod val="115000"/>
              </a:srgbClr>
            </a:gs>
            <a:gs pos="50000">
              <a:srgbClr val="00B050">
                <a:shade val="67500"/>
                <a:satMod val="115000"/>
              </a:srgbClr>
            </a:gs>
            <a:gs pos="100000">
              <a:srgbClr val="00B050">
                <a:shade val="100000"/>
                <a:satMod val="115000"/>
              </a:srgbClr>
            </a:gs>
          </a:gsLst>
          <a:path path="circle">
            <a:fillToRect l="50000" t="50000" r="50000" b="50000"/>
          </a:path>
          <a:tileRect/>
        </a:gra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baseline="-25000" dirty="0" smtClean="0"/>
            <a:t>«Folder» - </a:t>
          </a:r>
          <a:r>
            <a:rPr lang="ru-RU" sz="1400" kern="1200" baseline="-25000" dirty="0" smtClean="0"/>
            <a:t>слой-папка. По сути, аналог папки в </a:t>
          </a:r>
          <a:r>
            <a:rPr lang="en-US" sz="1400" kern="1200" baseline="-25000" dirty="0" smtClean="0"/>
            <a:t>Windows, </a:t>
          </a:r>
          <a:r>
            <a:rPr lang="ru-RU" sz="1400" kern="1200" baseline="-25000" dirty="0" smtClean="0"/>
            <a:t>но только для других слоев. В этот слой</a:t>
          </a:r>
          <a:br>
            <a:rPr lang="ru-RU" sz="1400" kern="1200" baseline="-25000" dirty="0" smtClean="0"/>
          </a:br>
          <a:r>
            <a:rPr lang="ru-RU" sz="1400" kern="1200" baseline="-25000" dirty="0" smtClean="0"/>
            <a:t>можно сложить другие слои, для организации и удобства работы</a:t>
          </a:r>
          <a:endParaRPr lang="ru-RU" sz="1400" kern="1200" dirty="0"/>
        </a:p>
      </dsp:txBody>
      <dsp:txXfrm>
        <a:off x="285647" y="994981"/>
        <a:ext cx="1940045" cy="109578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6BD5E4-97B6-4020-A8C4-A40D1A0087CC}">
      <dsp:nvSpPr>
        <dsp:cNvPr id="0" name=""/>
        <dsp:cNvSpPr/>
      </dsp:nvSpPr>
      <dsp:spPr>
        <a:xfrm>
          <a:off x="3495190" y="732230"/>
          <a:ext cx="2420491" cy="5759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2504"/>
              </a:lnTo>
              <a:lnTo>
                <a:pt x="2420491" y="392504"/>
              </a:lnTo>
              <a:lnTo>
                <a:pt x="2420491" y="57596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BA6C7D-7AE6-4E85-B444-46262C41545B}">
      <dsp:nvSpPr>
        <dsp:cNvPr id="0" name=""/>
        <dsp:cNvSpPr/>
      </dsp:nvSpPr>
      <dsp:spPr>
        <a:xfrm>
          <a:off x="3495190" y="2565752"/>
          <a:ext cx="1210245" cy="5759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92504"/>
              </a:lnTo>
              <a:lnTo>
                <a:pt x="1210245" y="392504"/>
              </a:lnTo>
              <a:lnTo>
                <a:pt x="1210245" y="57596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AB0065-D47F-4EF9-8E3A-E13FA7E20262}">
      <dsp:nvSpPr>
        <dsp:cNvPr id="0" name=""/>
        <dsp:cNvSpPr/>
      </dsp:nvSpPr>
      <dsp:spPr>
        <a:xfrm>
          <a:off x="2284944" y="2565752"/>
          <a:ext cx="1210245" cy="575967"/>
        </a:xfrm>
        <a:custGeom>
          <a:avLst/>
          <a:gdLst/>
          <a:ahLst/>
          <a:cxnLst/>
          <a:rect l="0" t="0" r="0" b="0"/>
          <a:pathLst>
            <a:path>
              <a:moveTo>
                <a:pt x="1210245" y="0"/>
              </a:moveTo>
              <a:lnTo>
                <a:pt x="1210245" y="392504"/>
              </a:lnTo>
              <a:lnTo>
                <a:pt x="0" y="392504"/>
              </a:lnTo>
              <a:lnTo>
                <a:pt x="0" y="575967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987D4B-D0C4-4239-9CC2-31C0B3C9AFAF}">
      <dsp:nvSpPr>
        <dsp:cNvPr id="0" name=""/>
        <dsp:cNvSpPr/>
      </dsp:nvSpPr>
      <dsp:spPr>
        <a:xfrm>
          <a:off x="3449470" y="732230"/>
          <a:ext cx="91440" cy="575967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75967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140395-AA65-4C3D-AB2B-218F707FD05E}">
      <dsp:nvSpPr>
        <dsp:cNvPr id="0" name=""/>
        <dsp:cNvSpPr/>
      </dsp:nvSpPr>
      <dsp:spPr>
        <a:xfrm>
          <a:off x="1140546" y="732230"/>
          <a:ext cx="2354643" cy="571615"/>
        </a:xfrm>
        <a:custGeom>
          <a:avLst/>
          <a:gdLst/>
          <a:ahLst/>
          <a:cxnLst/>
          <a:rect l="0" t="0" r="0" b="0"/>
          <a:pathLst>
            <a:path>
              <a:moveTo>
                <a:pt x="2354643" y="0"/>
              </a:moveTo>
              <a:lnTo>
                <a:pt x="2354643" y="388153"/>
              </a:lnTo>
              <a:lnTo>
                <a:pt x="0" y="388153"/>
              </a:lnTo>
              <a:lnTo>
                <a:pt x="0" y="571615"/>
              </a:lnTo>
            </a:path>
          </a:pathLst>
        </a:custGeom>
        <a:noFill/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E4C69D2-42AF-451B-9A95-37413BD0DD24}">
      <dsp:nvSpPr>
        <dsp:cNvPr id="0" name=""/>
        <dsp:cNvSpPr/>
      </dsp:nvSpPr>
      <dsp:spPr>
        <a:xfrm>
          <a:off x="2504988" y="194"/>
          <a:ext cx="1980402" cy="73203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ED23A8-B7FE-4834-91B7-053ED4B3C957}">
      <dsp:nvSpPr>
        <dsp:cNvPr id="0" name=""/>
        <dsp:cNvSpPr/>
      </dsp:nvSpPr>
      <dsp:spPr>
        <a:xfrm>
          <a:off x="2725033" y="209236"/>
          <a:ext cx="1980402" cy="7320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Анимация – это </a:t>
          </a:r>
          <a:r>
            <a:rPr lang="ru-RU" sz="1000" kern="1200" dirty="0" smtClean="0"/>
            <a:t>последовательность сменяющихся изображений (кадров), в результате чего возникает иллюзия движения</a:t>
          </a:r>
          <a:endParaRPr lang="ru-RU" sz="1000" b="1" kern="1200" dirty="0"/>
        </a:p>
      </dsp:txBody>
      <dsp:txXfrm>
        <a:off x="2746474" y="230677"/>
        <a:ext cx="1937520" cy="689153"/>
      </dsp:txXfrm>
    </dsp:sp>
    <dsp:sp modelId="{F99E0966-BC10-4727-80C9-98B021807BCE}">
      <dsp:nvSpPr>
        <dsp:cNvPr id="0" name=""/>
        <dsp:cNvSpPr/>
      </dsp:nvSpPr>
      <dsp:spPr>
        <a:xfrm>
          <a:off x="150345" y="1303845"/>
          <a:ext cx="1980402" cy="125755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56F0C9-3A82-483C-8DC4-FAF099596BC9}">
      <dsp:nvSpPr>
        <dsp:cNvPr id="0" name=""/>
        <dsp:cNvSpPr/>
      </dsp:nvSpPr>
      <dsp:spPr>
        <a:xfrm>
          <a:off x="370390" y="1512888"/>
          <a:ext cx="1980402" cy="12575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Покадровая</a:t>
          </a:r>
          <a:r>
            <a:rPr lang="en-US" sz="1000" b="1" kern="1200" dirty="0" smtClean="0"/>
            <a:t> </a:t>
          </a:r>
          <a:r>
            <a:rPr lang="ru-RU" sz="1000" b="1" kern="1200" dirty="0" smtClean="0"/>
            <a:t>анимация</a:t>
          </a:r>
          <a:r>
            <a:rPr lang="en-US" sz="1000" b="1" kern="1200" dirty="0" smtClean="0"/>
            <a:t> </a:t>
          </a:r>
          <a:r>
            <a:rPr lang="ru-RU" sz="1000" kern="1200" dirty="0" smtClean="0"/>
            <a:t>Это анимация, когда вручную создаётся серия изображений, которые сменяют друг друга, и за счёт этого создаётся эффект движения.</a:t>
          </a:r>
          <a:endParaRPr lang="ru-RU" sz="1000" kern="1200" dirty="0"/>
        </a:p>
      </dsp:txBody>
      <dsp:txXfrm>
        <a:off x="407223" y="1549721"/>
        <a:ext cx="1906736" cy="1183889"/>
      </dsp:txXfrm>
    </dsp:sp>
    <dsp:sp modelId="{3EE584C1-FB7C-493C-B639-F7B6AF6486F4}">
      <dsp:nvSpPr>
        <dsp:cNvPr id="0" name=""/>
        <dsp:cNvSpPr/>
      </dsp:nvSpPr>
      <dsp:spPr>
        <a:xfrm>
          <a:off x="2504988" y="1308197"/>
          <a:ext cx="1980402" cy="125755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722D50-6B52-4BE7-8252-61C7756B3659}">
      <dsp:nvSpPr>
        <dsp:cNvPr id="0" name=""/>
        <dsp:cNvSpPr/>
      </dsp:nvSpPr>
      <dsp:spPr>
        <a:xfrm>
          <a:off x="2725033" y="1517239"/>
          <a:ext cx="1980402" cy="12575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Автоматическая анимация </a:t>
          </a:r>
          <a:r>
            <a:rPr lang="ru-RU" sz="1000" kern="1200" dirty="0" smtClean="0"/>
            <a:t>Это анимация, когда создаются лишь начальный и конечный кадры, и указывается, какое действие должен совершить объект, чтобы из начального положения попасть в конечное. </a:t>
          </a:r>
          <a:endParaRPr lang="ru-RU" sz="1000" kern="1200" dirty="0"/>
        </a:p>
      </dsp:txBody>
      <dsp:txXfrm>
        <a:off x="2761866" y="1554072"/>
        <a:ext cx="1906736" cy="1183889"/>
      </dsp:txXfrm>
    </dsp:sp>
    <dsp:sp modelId="{5626E5A3-AF69-42FD-A2BA-D140889CFBF9}">
      <dsp:nvSpPr>
        <dsp:cNvPr id="0" name=""/>
        <dsp:cNvSpPr/>
      </dsp:nvSpPr>
      <dsp:spPr>
        <a:xfrm>
          <a:off x="1294743" y="3141719"/>
          <a:ext cx="1980402" cy="125755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91B24FE-7314-4010-ACFC-EC5548CDFD98}">
      <dsp:nvSpPr>
        <dsp:cNvPr id="0" name=""/>
        <dsp:cNvSpPr/>
      </dsp:nvSpPr>
      <dsp:spPr>
        <a:xfrm>
          <a:off x="1514787" y="3350762"/>
          <a:ext cx="1980402" cy="12575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Движение объекта</a:t>
          </a:r>
          <a:r>
            <a:rPr lang="ru-RU" sz="1000" kern="1200" dirty="0" smtClean="0"/>
            <a:t>. То есть объект перемещается из одной точки в другую. При этом он может менять размеры, поворачиваться и т.д. Возможно движение объекта по заданной траектории.</a:t>
          </a:r>
        </a:p>
      </dsp:txBody>
      <dsp:txXfrm>
        <a:off x="1551620" y="3387595"/>
        <a:ext cx="1906736" cy="1183889"/>
      </dsp:txXfrm>
    </dsp:sp>
    <dsp:sp modelId="{1602890A-81B3-4A97-BB90-C3114039ABD1}">
      <dsp:nvSpPr>
        <dsp:cNvPr id="0" name=""/>
        <dsp:cNvSpPr/>
      </dsp:nvSpPr>
      <dsp:spPr>
        <a:xfrm>
          <a:off x="3715234" y="3141719"/>
          <a:ext cx="1980402" cy="1257555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9B024C4-AFE3-4E5C-9470-26B2EB1EC985}">
      <dsp:nvSpPr>
        <dsp:cNvPr id="0" name=""/>
        <dsp:cNvSpPr/>
      </dsp:nvSpPr>
      <dsp:spPr>
        <a:xfrm>
          <a:off x="3935279" y="3350762"/>
          <a:ext cx="1980402" cy="12575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Трансформация формы</a:t>
          </a:r>
          <a:r>
            <a:rPr lang="ru-RU" sz="1000" kern="1200" dirty="0" smtClean="0"/>
            <a:t>. То есть форма объекта или цвет плавно переходит из одной стадии в другую.</a:t>
          </a:r>
        </a:p>
      </dsp:txBody>
      <dsp:txXfrm>
        <a:off x="3972112" y="3387595"/>
        <a:ext cx="1906736" cy="1183889"/>
      </dsp:txXfrm>
    </dsp:sp>
    <dsp:sp modelId="{8F917BB0-6550-4261-A483-35AC9EFBBA7D}">
      <dsp:nvSpPr>
        <dsp:cNvPr id="0" name=""/>
        <dsp:cNvSpPr/>
      </dsp:nvSpPr>
      <dsp:spPr>
        <a:xfrm>
          <a:off x="4925480" y="1308197"/>
          <a:ext cx="1980402" cy="1257555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DC5620E-06F4-4CCD-9406-C58A261FBA91}">
      <dsp:nvSpPr>
        <dsp:cNvPr id="0" name=""/>
        <dsp:cNvSpPr/>
      </dsp:nvSpPr>
      <dsp:spPr>
        <a:xfrm>
          <a:off x="5145525" y="1517239"/>
          <a:ext cx="1980402" cy="125755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Анимация на основе сценариев </a:t>
          </a:r>
          <a:r>
            <a:rPr lang="en-US" sz="1000" b="1" kern="1200" dirty="0" smtClean="0"/>
            <a:t>Action Script</a:t>
          </a:r>
          <a:r>
            <a:rPr lang="ru-RU" sz="1000" b="1" kern="1200" dirty="0" smtClean="0"/>
            <a:t>.</a:t>
          </a:r>
          <a:r>
            <a:rPr lang="ru-RU" sz="1000" kern="1200" dirty="0" smtClean="0"/>
            <a:t> 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/>
            <a:t>Поведения объекта описывается на языке программирования </a:t>
          </a:r>
          <a:r>
            <a:rPr lang="en-US" sz="1000" kern="1200" dirty="0" smtClean="0"/>
            <a:t>Action Script</a:t>
          </a:r>
          <a:r>
            <a:rPr lang="ru-RU" sz="1000" kern="1200" dirty="0" smtClean="0"/>
            <a:t>.</a:t>
          </a:r>
        </a:p>
      </dsp:txBody>
      <dsp:txXfrm>
        <a:off x="5182358" y="1554072"/>
        <a:ext cx="1906736" cy="11838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A515FC5-1480-42C9-B830-0ED736081976}">
      <dsp:nvSpPr>
        <dsp:cNvPr id="0" name=""/>
        <dsp:cNvSpPr/>
      </dsp:nvSpPr>
      <dsp:spPr>
        <a:xfrm rot="5400000">
          <a:off x="688347" y="1726372"/>
          <a:ext cx="595416" cy="960251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C3CC5C-D480-4925-9C5E-F5E7D093F014}">
      <dsp:nvSpPr>
        <dsp:cNvPr id="0" name=""/>
        <dsp:cNvSpPr/>
      </dsp:nvSpPr>
      <dsp:spPr>
        <a:xfrm>
          <a:off x="4156" y="1190177"/>
          <a:ext cx="2680858" cy="699253"/>
        </a:xfrm>
        <a:prstGeom prst="roundRect">
          <a:avLst>
            <a:gd name="adj" fmla="val 16670"/>
          </a:avLst>
        </a:prstGeom>
        <a:gradFill flip="none" rotWithShape="0">
          <a:gsLst>
            <a:gs pos="0">
              <a:schemeClr val="accent1">
                <a:lumMod val="60000"/>
                <a:lumOff val="40000"/>
                <a:shade val="30000"/>
                <a:satMod val="115000"/>
              </a:schemeClr>
            </a:gs>
            <a:gs pos="50000">
              <a:schemeClr val="accent1">
                <a:lumMod val="60000"/>
                <a:lumOff val="40000"/>
                <a:shade val="67500"/>
                <a:satMod val="115000"/>
              </a:schemeClr>
            </a:gs>
            <a:gs pos="100000">
              <a:schemeClr val="accent1">
                <a:lumMod val="60000"/>
                <a:lumOff val="40000"/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Порядок действий</a:t>
          </a:r>
          <a:endParaRPr lang="ru-RU" sz="1600" kern="1200" dirty="0"/>
        </a:p>
      </dsp:txBody>
      <dsp:txXfrm>
        <a:off x="38297" y="1224318"/>
        <a:ext cx="2612576" cy="630971"/>
      </dsp:txXfrm>
    </dsp:sp>
    <dsp:sp modelId="{7C8A01E9-F821-4B50-A0BA-72A9543A1EA5}">
      <dsp:nvSpPr>
        <dsp:cNvPr id="0" name=""/>
        <dsp:cNvSpPr/>
      </dsp:nvSpPr>
      <dsp:spPr>
        <a:xfrm>
          <a:off x="2054531" y="1137653"/>
          <a:ext cx="1032695" cy="8032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83509F-5F92-4C73-8C04-71EF41A3923A}">
      <dsp:nvSpPr>
        <dsp:cNvPr id="0" name=""/>
        <dsp:cNvSpPr/>
      </dsp:nvSpPr>
      <dsp:spPr>
        <a:xfrm rot="5400000">
          <a:off x="2168221" y="2624015"/>
          <a:ext cx="595416" cy="960251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-913994"/>
            <a:satOff val="19254"/>
            <a:lumOff val="619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7229F7D-2454-4ABA-8C9A-BBA6C96D9BC2}">
      <dsp:nvSpPr>
        <dsp:cNvPr id="0" name=""/>
        <dsp:cNvSpPr/>
      </dsp:nvSpPr>
      <dsp:spPr>
        <a:xfrm>
          <a:off x="1484029" y="2087819"/>
          <a:ext cx="2680858" cy="699253"/>
        </a:xfrm>
        <a:prstGeom prst="roundRect">
          <a:avLst>
            <a:gd name="adj" fmla="val 16670"/>
          </a:avLst>
        </a:prstGeom>
        <a:gradFill flip="none" rotWithShape="0">
          <a:gsLst>
            <a:gs pos="0">
              <a:srgbClr val="00B050">
                <a:shade val="30000"/>
                <a:satMod val="115000"/>
              </a:srgbClr>
            </a:gs>
            <a:gs pos="50000">
              <a:srgbClr val="00B050">
                <a:shade val="67500"/>
                <a:satMod val="115000"/>
              </a:srgbClr>
            </a:gs>
            <a:gs pos="100000">
              <a:srgbClr val="00B050">
                <a:shade val="100000"/>
                <a:satMod val="115000"/>
              </a:srgb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Создать символ или изображение</a:t>
          </a:r>
          <a:endParaRPr lang="ru-RU" sz="1600" kern="1200" dirty="0"/>
        </a:p>
      </dsp:txBody>
      <dsp:txXfrm>
        <a:off x="1518170" y="2121960"/>
        <a:ext cx="2612576" cy="630971"/>
      </dsp:txXfrm>
    </dsp:sp>
    <dsp:sp modelId="{0BD4DD50-5E46-4C70-91F2-CEE0EEE850BB}">
      <dsp:nvSpPr>
        <dsp:cNvPr id="0" name=""/>
        <dsp:cNvSpPr/>
      </dsp:nvSpPr>
      <dsp:spPr>
        <a:xfrm>
          <a:off x="3534405" y="2035296"/>
          <a:ext cx="1032695" cy="8032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969FD0-2458-4AD6-90CD-2C7D81E7F78C}">
      <dsp:nvSpPr>
        <dsp:cNvPr id="0" name=""/>
        <dsp:cNvSpPr/>
      </dsp:nvSpPr>
      <dsp:spPr>
        <a:xfrm rot="5400000">
          <a:off x="3648095" y="3521657"/>
          <a:ext cx="595416" cy="960251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-1827988"/>
            <a:satOff val="38508"/>
            <a:lumOff val="1238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7B378A4-DD7A-49BA-9122-C0CB6FA1FB0B}">
      <dsp:nvSpPr>
        <dsp:cNvPr id="0" name=""/>
        <dsp:cNvSpPr/>
      </dsp:nvSpPr>
      <dsp:spPr>
        <a:xfrm>
          <a:off x="2963903" y="2985462"/>
          <a:ext cx="2680858" cy="699253"/>
        </a:xfrm>
        <a:prstGeom prst="roundRect">
          <a:avLst>
            <a:gd name="adj" fmla="val 16670"/>
          </a:avLst>
        </a:prstGeom>
        <a:gradFill flip="none" rotWithShape="0">
          <a:gsLst>
            <a:gs pos="0">
              <a:schemeClr val="accent2">
                <a:lumMod val="75000"/>
                <a:shade val="30000"/>
                <a:satMod val="115000"/>
              </a:schemeClr>
            </a:gs>
            <a:gs pos="50000">
              <a:schemeClr val="accent2">
                <a:lumMod val="75000"/>
                <a:shade val="67500"/>
                <a:satMod val="115000"/>
              </a:schemeClr>
            </a:gs>
            <a:gs pos="100000">
              <a:schemeClr val="accent2">
                <a:lumMod val="75000"/>
                <a:shade val="100000"/>
                <a:satMod val="115000"/>
              </a:schemeClr>
            </a:gs>
          </a:gsLst>
          <a:lin ang="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Создать нужное количество ключевых кадров</a:t>
          </a:r>
          <a:endParaRPr lang="ru-RU" sz="1600" kern="1200" dirty="0"/>
        </a:p>
      </dsp:txBody>
      <dsp:txXfrm>
        <a:off x="2998044" y="3019603"/>
        <a:ext cx="2612576" cy="630971"/>
      </dsp:txXfrm>
    </dsp:sp>
    <dsp:sp modelId="{A5AA6795-A166-455B-8C57-B5BC75FD105A}">
      <dsp:nvSpPr>
        <dsp:cNvPr id="0" name=""/>
        <dsp:cNvSpPr/>
      </dsp:nvSpPr>
      <dsp:spPr>
        <a:xfrm>
          <a:off x="5014279" y="2932938"/>
          <a:ext cx="1032695" cy="80329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6D02EF-66F4-4F9B-90A3-036F4752E654}">
      <dsp:nvSpPr>
        <dsp:cNvPr id="0" name=""/>
        <dsp:cNvSpPr/>
      </dsp:nvSpPr>
      <dsp:spPr>
        <a:xfrm>
          <a:off x="4443777" y="3830581"/>
          <a:ext cx="2680858" cy="699253"/>
        </a:xfrm>
        <a:prstGeom prst="roundRect">
          <a:avLst>
            <a:gd name="adj" fmla="val 16670"/>
          </a:avLst>
        </a:prstGeom>
        <a:gradFill flip="none" rotWithShape="0">
          <a:gsLst>
            <a:gs pos="0">
              <a:schemeClr val="accent5">
                <a:hueOff val="0"/>
                <a:satOff val="0"/>
                <a:lumOff val="0"/>
                <a:shade val="30000"/>
                <a:satMod val="115000"/>
              </a:schemeClr>
            </a:gs>
            <a:gs pos="50000">
              <a:schemeClr val="accent5">
                <a:hueOff val="0"/>
                <a:satOff val="0"/>
                <a:lumOff val="0"/>
                <a:shade val="67500"/>
                <a:satMod val="115000"/>
              </a:schemeClr>
            </a:gs>
            <a:gs pos="100000">
              <a:schemeClr val="accent5">
                <a:hueOff val="0"/>
                <a:satOff val="0"/>
                <a:lumOff val="0"/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Обеспечить изменение объектов на кадрах </a:t>
          </a:r>
          <a:endParaRPr lang="ru-RU" sz="1600" kern="1200" dirty="0"/>
        </a:p>
      </dsp:txBody>
      <dsp:txXfrm>
        <a:off x="4477918" y="3864722"/>
        <a:ext cx="2612576" cy="63097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58098E-067D-4022-9363-AF7C5D4C6404}">
      <dsp:nvSpPr>
        <dsp:cNvPr id="0" name=""/>
        <dsp:cNvSpPr/>
      </dsp:nvSpPr>
      <dsp:spPr>
        <a:xfrm rot="5400000">
          <a:off x="1570338" y="1608357"/>
          <a:ext cx="916535" cy="86817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0B3C0A-C897-4F02-8A33-B87501ED2279}">
      <dsp:nvSpPr>
        <dsp:cNvPr id="0" name=""/>
        <dsp:cNvSpPr/>
      </dsp:nvSpPr>
      <dsp:spPr>
        <a:xfrm>
          <a:off x="725474" y="27354"/>
          <a:ext cx="2166942" cy="1516789"/>
        </a:xfrm>
        <a:prstGeom prst="roundRect">
          <a:avLst>
            <a:gd name="adj" fmla="val 16670"/>
          </a:avLst>
        </a:prstGeom>
        <a:gradFill flip="none" rotWithShape="0">
          <a:gsLst>
            <a:gs pos="0">
              <a:schemeClr val="accent1">
                <a:lumMod val="60000"/>
                <a:lumOff val="40000"/>
                <a:shade val="30000"/>
                <a:satMod val="115000"/>
              </a:schemeClr>
            </a:gs>
            <a:gs pos="50000">
              <a:schemeClr val="accent1">
                <a:lumMod val="60000"/>
                <a:lumOff val="40000"/>
                <a:shade val="67500"/>
                <a:satMod val="115000"/>
              </a:schemeClr>
            </a:gs>
            <a:gs pos="100000">
              <a:schemeClr val="accent1">
                <a:lumMod val="60000"/>
                <a:lumOff val="40000"/>
                <a:shade val="100000"/>
                <a:satMod val="115000"/>
              </a:schemeClr>
            </a:gs>
          </a:gsLst>
          <a:lin ang="270000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Порядок действий</a:t>
          </a:r>
          <a:endParaRPr lang="ru-RU" sz="1400" kern="1200" dirty="0"/>
        </a:p>
      </dsp:txBody>
      <dsp:txXfrm>
        <a:off x="799531" y="101411"/>
        <a:ext cx="2018828" cy="1368675"/>
      </dsp:txXfrm>
    </dsp:sp>
    <dsp:sp modelId="{147938CF-D077-4D18-963D-80B9FD718C29}">
      <dsp:nvSpPr>
        <dsp:cNvPr id="0" name=""/>
        <dsp:cNvSpPr/>
      </dsp:nvSpPr>
      <dsp:spPr>
        <a:xfrm>
          <a:off x="2892417" y="172015"/>
          <a:ext cx="1576027" cy="12259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127C84-BC01-48E8-A9B4-20059DE8CD93}">
      <dsp:nvSpPr>
        <dsp:cNvPr id="0" name=""/>
        <dsp:cNvSpPr/>
      </dsp:nvSpPr>
      <dsp:spPr>
        <a:xfrm rot="5400000">
          <a:off x="3366963" y="3126863"/>
          <a:ext cx="916535" cy="868173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-1827988"/>
            <a:satOff val="38508"/>
            <a:lumOff val="1238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C4D914-373F-4819-B720-B56877F6D10F}">
      <dsp:nvSpPr>
        <dsp:cNvPr id="0" name=""/>
        <dsp:cNvSpPr/>
      </dsp:nvSpPr>
      <dsp:spPr>
        <a:xfrm>
          <a:off x="2522100" y="1545861"/>
          <a:ext cx="2166942" cy="1516789"/>
        </a:xfrm>
        <a:prstGeom prst="roundRect">
          <a:avLst>
            <a:gd name="adj" fmla="val 16670"/>
          </a:avLst>
        </a:prstGeom>
        <a:gradFill flip="none" rotWithShape="0">
          <a:gsLst>
            <a:gs pos="0">
              <a:srgbClr val="00B050">
                <a:shade val="30000"/>
                <a:satMod val="115000"/>
              </a:srgbClr>
            </a:gs>
            <a:gs pos="50000">
              <a:srgbClr val="00B050">
                <a:shade val="67500"/>
                <a:satMod val="115000"/>
              </a:srgbClr>
            </a:gs>
            <a:gs pos="100000">
              <a:srgbClr val="00B050">
                <a:shade val="100000"/>
                <a:satMod val="115000"/>
              </a:srgbClr>
            </a:gs>
          </a:gsLst>
          <a:lin ang="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сделать активным начальный кадр вашего перехода</a:t>
          </a:r>
          <a:endParaRPr lang="ru-RU" sz="1400" kern="1200" dirty="0"/>
        </a:p>
      </dsp:txBody>
      <dsp:txXfrm>
        <a:off x="2596157" y="1619918"/>
        <a:ext cx="2018828" cy="1368675"/>
      </dsp:txXfrm>
    </dsp:sp>
    <dsp:sp modelId="{AE22B30D-188C-4EE2-8C84-DB821B456BD9}">
      <dsp:nvSpPr>
        <dsp:cNvPr id="0" name=""/>
        <dsp:cNvSpPr/>
      </dsp:nvSpPr>
      <dsp:spPr>
        <a:xfrm>
          <a:off x="4689043" y="1690521"/>
          <a:ext cx="1576027" cy="12259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EEC1F35-91FA-4F6E-872B-02613AA1AA24}">
      <dsp:nvSpPr>
        <dsp:cNvPr id="0" name=""/>
        <dsp:cNvSpPr/>
      </dsp:nvSpPr>
      <dsp:spPr>
        <a:xfrm>
          <a:off x="4318726" y="3064367"/>
          <a:ext cx="2166942" cy="1516789"/>
        </a:xfrm>
        <a:prstGeom prst="roundRect">
          <a:avLst>
            <a:gd name="adj" fmla="val 16670"/>
          </a:avLst>
        </a:prstGeom>
        <a:gradFill flip="none" rotWithShape="0">
          <a:gsLst>
            <a:gs pos="0">
              <a:schemeClr val="accent5">
                <a:lumMod val="75000"/>
                <a:shade val="30000"/>
                <a:satMod val="115000"/>
              </a:schemeClr>
            </a:gs>
            <a:gs pos="50000">
              <a:schemeClr val="accent5">
                <a:lumMod val="75000"/>
                <a:shade val="67500"/>
                <a:satMod val="115000"/>
              </a:schemeClr>
            </a:gs>
            <a:gs pos="100000">
              <a:schemeClr val="accent5">
                <a:lumMod val="75000"/>
                <a:shade val="100000"/>
                <a:satMod val="115000"/>
              </a:schemeClr>
            </a:gs>
          </a:gsLst>
          <a:lin ang="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нажав правую клавишу мыши, в контекстном меню выбрать </a:t>
          </a:r>
          <a:r>
            <a:rPr lang="ru-RU" sz="1400" kern="1200" dirty="0" err="1" smtClean="0"/>
            <a:t>Create</a:t>
          </a:r>
          <a:r>
            <a:rPr lang="ru-RU" sz="1400" kern="1200" dirty="0" smtClean="0"/>
            <a:t> </a:t>
          </a:r>
          <a:r>
            <a:rPr lang="ru-RU" sz="1400" kern="1200" dirty="0" err="1" smtClean="0"/>
            <a:t>motion</a:t>
          </a:r>
          <a:r>
            <a:rPr lang="ru-RU" sz="1400" kern="1200" dirty="0" smtClean="0"/>
            <a:t> </a:t>
          </a:r>
          <a:r>
            <a:rPr lang="ru-RU" sz="1400" kern="1200" dirty="0" err="1" smtClean="0"/>
            <a:t>tween</a:t>
          </a:r>
          <a:r>
            <a:rPr lang="ru-RU" sz="1400" kern="1200" dirty="0" smtClean="0"/>
            <a:t> (или выбрав </a:t>
          </a:r>
          <a:r>
            <a:rPr lang="ru-RU" sz="1400" kern="1200" dirty="0" err="1" smtClean="0"/>
            <a:t>Insert</a:t>
          </a:r>
          <a:r>
            <a:rPr lang="ru-RU" sz="1400" kern="1200" dirty="0" smtClean="0"/>
            <a:t>-&gt;</a:t>
          </a:r>
          <a:r>
            <a:rPr lang="ru-RU" sz="1400" kern="1200" dirty="0" err="1" smtClean="0"/>
            <a:t>Create</a:t>
          </a:r>
          <a:r>
            <a:rPr lang="ru-RU" sz="1400" kern="1200" dirty="0" smtClean="0"/>
            <a:t> </a:t>
          </a:r>
          <a:r>
            <a:rPr lang="ru-RU" sz="1400" kern="1200" dirty="0" err="1" smtClean="0"/>
            <a:t>motion</a:t>
          </a:r>
          <a:r>
            <a:rPr lang="ru-RU" sz="1400" kern="1200" dirty="0" smtClean="0"/>
            <a:t> </a:t>
          </a:r>
          <a:r>
            <a:rPr lang="ru-RU" sz="1400" kern="1200" dirty="0" err="1" smtClean="0"/>
            <a:t>tween</a:t>
          </a:r>
          <a:r>
            <a:rPr lang="ru-RU" sz="1400" kern="1200" dirty="0" smtClean="0"/>
            <a:t>)</a:t>
          </a:r>
          <a:endParaRPr lang="ru-RU" sz="1400" kern="1200" dirty="0"/>
        </a:p>
      </dsp:txBody>
      <dsp:txXfrm>
        <a:off x="4392783" y="3138424"/>
        <a:ext cx="2018828" cy="136867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F60AF3F-99CD-481E-9B47-A862A6988F40}">
      <dsp:nvSpPr>
        <dsp:cNvPr id="0" name=""/>
        <dsp:cNvSpPr/>
      </dsp:nvSpPr>
      <dsp:spPr>
        <a:xfrm>
          <a:off x="3227" y="432046"/>
          <a:ext cx="2119681" cy="2407704"/>
        </a:xfrm>
        <a:prstGeom prst="ellipse">
          <a:avLst/>
        </a:prstGeom>
        <a:gradFill flip="none" rotWithShape="0">
          <a:gsLst>
            <a:gs pos="0">
              <a:srgbClr val="7030A0">
                <a:shade val="30000"/>
                <a:satMod val="115000"/>
              </a:srgbClr>
            </a:gs>
            <a:gs pos="50000">
              <a:srgbClr val="7030A0">
                <a:shade val="67500"/>
                <a:satMod val="115000"/>
              </a:srgbClr>
            </a:gs>
            <a:gs pos="100000">
              <a:srgbClr val="7030A0">
                <a:shade val="100000"/>
                <a:satMod val="115000"/>
              </a:srgbClr>
            </a:gs>
          </a:gsLst>
          <a:lin ang="0" scaled="1"/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16653" tIns="17780" rIns="116653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solidFill>
                <a:schemeClr val="bg1"/>
              </a:solidFill>
            </a:rPr>
            <a:t>Easing</a:t>
          </a:r>
          <a:r>
            <a:rPr lang="ru-RU" sz="1200" kern="1200" dirty="0" smtClean="0">
              <a:solidFill>
                <a:schemeClr val="bg1"/>
              </a:solidFill>
            </a:rPr>
            <a:t> - обратное экспоненциальное ускорение, работает абсолютно так же, как и в </a:t>
          </a:r>
          <a:r>
            <a:rPr lang="ru-RU" sz="1200" kern="1200" dirty="0" err="1" smtClean="0">
              <a:solidFill>
                <a:schemeClr val="bg1"/>
              </a:solidFill>
            </a:rPr>
            <a:t>shape</a:t>
          </a:r>
          <a:r>
            <a:rPr lang="ru-RU" sz="1200" kern="1200" dirty="0" smtClean="0">
              <a:solidFill>
                <a:schemeClr val="bg1"/>
              </a:solidFill>
            </a:rPr>
            <a:t> </a:t>
          </a:r>
          <a:r>
            <a:rPr lang="ru-RU" sz="1200" kern="1200" dirty="0" err="1" smtClean="0">
              <a:solidFill>
                <a:schemeClr val="bg1"/>
              </a:solidFill>
            </a:rPr>
            <a:t>tweening</a:t>
          </a:r>
          <a:endParaRPr lang="ru-RU" sz="1200" kern="1200" dirty="0">
            <a:solidFill>
              <a:schemeClr val="bg1"/>
            </a:solidFill>
          </a:endParaRPr>
        </a:p>
      </dsp:txBody>
      <dsp:txXfrm>
        <a:off x="313647" y="784646"/>
        <a:ext cx="1498841" cy="1702504"/>
      </dsp:txXfrm>
    </dsp:sp>
    <dsp:sp modelId="{978F6D56-29A6-4AC6-B12A-24E6D0A5418D}">
      <dsp:nvSpPr>
        <dsp:cNvPr id="0" name=""/>
        <dsp:cNvSpPr/>
      </dsp:nvSpPr>
      <dsp:spPr>
        <a:xfrm>
          <a:off x="1698973" y="432046"/>
          <a:ext cx="2119681" cy="2407704"/>
        </a:xfrm>
        <a:prstGeom prst="ellipse">
          <a:avLst/>
        </a:prstGeom>
        <a:gradFill flip="none" rotWithShape="0">
          <a:gsLst>
            <a:gs pos="0">
              <a:schemeClr val="accent3">
                <a:lumMod val="75000"/>
                <a:shade val="30000"/>
                <a:satMod val="115000"/>
              </a:schemeClr>
            </a:gs>
            <a:gs pos="50000">
              <a:schemeClr val="accent3">
                <a:lumMod val="75000"/>
                <a:shade val="67500"/>
                <a:satMod val="115000"/>
              </a:schemeClr>
            </a:gs>
            <a:gs pos="100000">
              <a:schemeClr val="accent3">
                <a:lumMod val="75000"/>
                <a:shade val="100000"/>
                <a:satMod val="115000"/>
              </a:schemeClr>
            </a:gs>
          </a:gsLst>
          <a:path path="circle">
            <a:fillToRect l="50000" t="50000" r="50000" b="50000"/>
          </a:path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16653" tIns="17780" rIns="116653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err="1" smtClean="0">
              <a:solidFill>
                <a:schemeClr val="bg1"/>
              </a:solidFill>
            </a:rPr>
            <a:t>Rotate</a:t>
          </a:r>
          <a:r>
            <a:rPr lang="ru-RU" sz="1200" kern="1200" dirty="0" smtClean="0">
              <a:solidFill>
                <a:schemeClr val="bg1"/>
              </a:solidFill>
            </a:rPr>
            <a:t> позволяет управлять вращением. </a:t>
          </a:r>
          <a:r>
            <a:rPr lang="ru-RU" sz="1200" b="1" kern="1200" dirty="0" err="1" smtClean="0">
              <a:solidFill>
                <a:schemeClr val="bg1"/>
              </a:solidFill>
            </a:rPr>
            <a:t>Auto</a:t>
          </a:r>
          <a:r>
            <a:rPr lang="ru-RU" sz="1200" kern="1200" dirty="0" smtClean="0">
              <a:solidFill>
                <a:schemeClr val="bg1"/>
              </a:solidFill>
            </a:rPr>
            <a:t> - </a:t>
          </a:r>
          <a:r>
            <a:rPr lang="ru-RU" sz="1200" kern="1200" dirty="0" err="1" smtClean="0">
              <a:solidFill>
                <a:schemeClr val="bg1"/>
              </a:solidFill>
            </a:rPr>
            <a:t>Flash</a:t>
          </a:r>
          <a:r>
            <a:rPr lang="ru-RU" sz="1200" kern="1200" dirty="0" smtClean="0">
              <a:solidFill>
                <a:schemeClr val="bg1"/>
              </a:solidFill>
            </a:rPr>
            <a:t> автоматически пытается определить количество витков. </a:t>
          </a:r>
          <a:r>
            <a:rPr lang="ru-RU" sz="1200" b="1" kern="1200" dirty="0" smtClean="0">
              <a:solidFill>
                <a:schemeClr val="bg1"/>
              </a:solidFill>
            </a:rPr>
            <a:t>CW</a:t>
          </a:r>
          <a:r>
            <a:rPr lang="ru-RU" sz="1200" kern="1200" dirty="0" smtClean="0">
              <a:solidFill>
                <a:schemeClr val="bg1"/>
              </a:solidFill>
            </a:rPr>
            <a:t> ( по часовой стрелке) и </a:t>
          </a:r>
          <a:r>
            <a:rPr lang="ru-RU" sz="1200" b="1" kern="1200" dirty="0" smtClean="0">
              <a:solidFill>
                <a:schemeClr val="bg1"/>
              </a:solidFill>
            </a:rPr>
            <a:t>ССW</a:t>
          </a:r>
          <a:r>
            <a:rPr lang="ru-RU" sz="1200" kern="1200" dirty="0" smtClean="0">
              <a:solidFill>
                <a:schemeClr val="bg1"/>
              </a:solidFill>
            </a:rPr>
            <a:t> (против часовой стрелки</a:t>
          </a:r>
          <a:endParaRPr lang="ru-RU" sz="1200" kern="1200" dirty="0">
            <a:solidFill>
              <a:schemeClr val="bg1"/>
            </a:solidFill>
          </a:endParaRPr>
        </a:p>
      </dsp:txBody>
      <dsp:txXfrm>
        <a:off x="2009393" y="784646"/>
        <a:ext cx="1498841" cy="1702504"/>
      </dsp:txXfrm>
    </dsp:sp>
    <dsp:sp modelId="{D2B99014-4C6E-4707-9004-2A7804544703}">
      <dsp:nvSpPr>
        <dsp:cNvPr id="0" name=""/>
        <dsp:cNvSpPr/>
      </dsp:nvSpPr>
      <dsp:spPr>
        <a:xfrm>
          <a:off x="3394718" y="432046"/>
          <a:ext cx="2119681" cy="2407704"/>
        </a:xfrm>
        <a:prstGeom prst="ellipse">
          <a:avLst/>
        </a:prstGeom>
        <a:gradFill flip="none" rotWithShape="0">
          <a:gsLst>
            <a:gs pos="0">
              <a:schemeClr val="tx2">
                <a:lumMod val="75000"/>
                <a:shade val="30000"/>
                <a:satMod val="115000"/>
              </a:schemeClr>
            </a:gs>
            <a:gs pos="50000">
              <a:schemeClr val="tx2">
                <a:lumMod val="75000"/>
                <a:shade val="67500"/>
                <a:satMod val="115000"/>
              </a:schemeClr>
            </a:gs>
            <a:gs pos="100000">
              <a:schemeClr val="tx2">
                <a:lumMod val="75000"/>
                <a:shade val="100000"/>
                <a:satMod val="115000"/>
              </a:schemeClr>
            </a:gs>
          </a:gsLst>
          <a:path path="circle">
            <a:fillToRect l="100000" b="100000"/>
          </a:path>
          <a:tileRect t="-100000" r="-100000"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16653" tIns="17780" rIns="116653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err="1" smtClean="0">
              <a:solidFill>
                <a:schemeClr val="bg1"/>
              </a:solidFill>
            </a:rPr>
            <a:t>Orient</a:t>
          </a:r>
          <a:r>
            <a:rPr lang="ru-RU" sz="1400" b="0" kern="1200" dirty="0" smtClean="0">
              <a:solidFill>
                <a:schemeClr val="bg1"/>
              </a:solidFill>
            </a:rPr>
            <a:t> </a:t>
          </a:r>
          <a:r>
            <a:rPr lang="ru-RU" sz="1400" b="0" kern="1200" dirty="0" err="1" smtClean="0">
              <a:solidFill>
                <a:schemeClr val="bg1"/>
              </a:solidFill>
            </a:rPr>
            <a:t>to</a:t>
          </a:r>
          <a:r>
            <a:rPr lang="ru-RU" sz="1400" b="0" kern="1200" dirty="0" smtClean="0">
              <a:solidFill>
                <a:schemeClr val="bg1"/>
              </a:solidFill>
            </a:rPr>
            <a:t> </a:t>
          </a:r>
          <a:r>
            <a:rPr lang="ru-RU" sz="1400" b="0" kern="1200" dirty="0" err="1" smtClean="0">
              <a:solidFill>
                <a:schemeClr val="bg1"/>
              </a:solidFill>
            </a:rPr>
            <a:t>path</a:t>
          </a:r>
          <a:r>
            <a:rPr lang="ru-RU" sz="1400" b="0" kern="1200" dirty="0" smtClean="0">
              <a:solidFill>
                <a:schemeClr val="bg1"/>
              </a:solidFill>
            </a:rPr>
            <a:t> - </a:t>
          </a:r>
          <a:r>
            <a:rPr lang="ru-RU" sz="1200" kern="1200" dirty="0" smtClean="0">
              <a:solidFill>
                <a:schemeClr val="bg1"/>
              </a:solidFill>
            </a:rPr>
            <a:t>поворачивает символ в соответствии с направляющей линией. </a:t>
          </a:r>
          <a:r>
            <a:rPr lang="ru-RU" sz="1200" b="1" kern="1200" dirty="0" err="1" smtClean="0">
              <a:solidFill>
                <a:schemeClr val="bg1"/>
              </a:solidFill>
            </a:rPr>
            <a:t>Snap</a:t>
          </a:r>
          <a:r>
            <a:rPr lang="ru-RU" sz="1200" kern="1200" dirty="0" smtClean="0">
              <a:solidFill>
                <a:schemeClr val="bg1"/>
              </a:solidFill>
            </a:rPr>
            <a:t> привязывает символ к этой направляющей </a:t>
          </a:r>
          <a:endParaRPr lang="ru-RU" sz="1200" kern="1200" dirty="0">
            <a:solidFill>
              <a:schemeClr val="bg1"/>
            </a:solidFill>
          </a:endParaRPr>
        </a:p>
      </dsp:txBody>
      <dsp:txXfrm>
        <a:off x="3705138" y="784646"/>
        <a:ext cx="1498841" cy="1702504"/>
      </dsp:txXfrm>
    </dsp:sp>
    <dsp:sp modelId="{C33D68C6-FBC0-4454-87F4-57E025089ACF}">
      <dsp:nvSpPr>
        <dsp:cNvPr id="0" name=""/>
        <dsp:cNvSpPr/>
      </dsp:nvSpPr>
      <dsp:spPr>
        <a:xfrm>
          <a:off x="5090464" y="432046"/>
          <a:ext cx="2119681" cy="2407704"/>
        </a:xfrm>
        <a:prstGeom prst="ellipse">
          <a:avLst/>
        </a:prstGeom>
        <a:gradFill flip="none" rotWithShape="0">
          <a:gsLst>
            <a:gs pos="0">
              <a:srgbClr val="C00000">
                <a:shade val="30000"/>
                <a:satMod val="115000"/>
              </a:srgbClr>
            </a:gs>
            <a:gs pos="50000">
              <a:srgbClr val="C00000">
                <a:shade val="67500"/>
                <a:satMod val="115000"/>
              </a:srgbClr>
            </a:gs>
            <a:gs pos="100000">
              <a:srgbClr val="C00000">
                <a:shade val="100000"/>
                <a:satMod val="115000"/>
              </a:srgbClr>
            </a:gs>
          </a:gsLst>
          <a:path path="circle">
            <a:fillToRect l="50000" t="50000" r="50000" b="50000"/>
          </a:path>
          <a:tileRect/>
        </a:gra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16653" tIns="15240" rIns="116653" bIns="15240" numCol="1" spcCol="1270" anchor="ctr" anchorCtr="0">
          <a:noAutofit/>
        </a:bodyPr>
        <a:lstStyle/>
        <a:p>
          <a:pPr lvl="0" algn="ctr" defTabSz="533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kern="1200" dirty="0" smtClean="0">
              <a:solidFill>
                <a:schemeClr val="bg1"/>
              </a:solidFill>
            </a:rPr>
            <a:t>В случаях, когда количество кадров основной сцены не бывает кратным количеству кадров символа, флажок </a:t>
          </a:r>
          <a:r>
            <a:rPr lang="ru-RU" sz="1400" b="1" kern="1200" dirty="0" err="1" smtClean="0">
              <a:solidFill>
                <a:schemeClr val="bg1"/>
              </a:solidFill>
            </a:rPr>
            <a:t>Synchronize</a:t>
          </a:r>
          <a:r>
            <a:rPr lang="ru-RU" sz="1200" kern="1200" dirty="0" smtClean="0">
              <a:solidFill>
                <a:schemeClr val="bg1"/>
              </a:solidFill>
            </a:rPr>
            <a:t> позволяет синхронизировать эти две анимации </a:t>
          </a:r>
          <a:endParaRPr lang="ru-RU" sz="1200" kern="1200" dirty="0">
            <a:solidFill>
              <a:schemeClr val="bg1"/>
            </a:solidFill>
          </a:endParaRPr>
        </a:p>
      </dsp:txBody>
      <dsp:txXfrm>
        <a:off x="5400884" y="784646"/>
        <a:ext cx="1498841" cy="170250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HalfCircleOrganizationChart">
  <dgm:title val=""/>
  <dgm:desc val=""/>
  <dgm:catLst>
    <dgm:cat type="hierarchy" pri="1500"/>
  </dgm:catLst>
  <dgm:samp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 type="asst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Name0">
    <dgm:varLst>
      <dgm:orgChart val="1"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hierChild">
          <dgm:param type="linDir" val="fromL"/>
        </dgm:alg>
      </dgm:if>
      <dgm:else name="Name3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2" refType="w" fact="10"/>
      <dgm:constr type="h" for="des" forName="rootComposite2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forEach name="Name4" axis="ch">
      <dgm:forEach name="Name5" axis="self" ptType="node">
        <dgm:layoutNode name="hierRoot1">
          <dgm:varLst>
            <dgm:hierBranch val="init"/>
          </dgm:varLst>
          <dgm:choose name="Name6">
            <dgm:if name="Name7" func="var" arg="hierBranch" op="equ" val="l">
              <dgm:alg type="hierRoot">
                <dgm:param type="hierAlign" val="tR"/>
              </dgm:alg>
              <dgm:constrLst>
                <dgm:constr type="alignOff" val="0.65"/>
              </dgm:constrLst>
            </dgm:if>
            <dgm:if name="Name8" func="var" arg="hierBranch" op="equ" val="r">
              <dgm:alg type="hierRoot">
                <dgm:param type="hierAlign" val="tL"/>
              </dgm:alg>
              <dgm:constrLst>
                <dgm:constr type="alignOff" val="0.65"/>
              </dgm:constrLst>
            </dgm:if>
            <dgm:if name="Name9" func="var" arg="hierBranch" op="equ" val="hang">
              <dgm:alg type="hierRoot"/>
              <dgm:constrLst>
                <dgm:constr type="alignOff" val="0.65"/>
              </dgm:constrLst>
            </dgm:if>
            <dgm:else name="Name10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1">
              <dgm:if name="Name12" func="var" arg="hierBranch" op="equ" val="init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3" func="var" arg="hierBranch" op="equ" val="l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if name="Name14" func="var" arg="hierBranch" op="equ" val="r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if>
              <dgm:else name="Name15">
                <dgm:constrLst>
                  <dgm:constr type="l" for="ch" forName="rootText1"/>
                  <dgm:constr type="t" for="ch" forName="rootText1" refType="h" fact="0.18"/>
                  <dgm:constr type="w" for="ch" forName="rootText1" refType="w"/>
                  <dgm:constr type="h" for="ch" forName="rootText1" refType="h" fact="0.64"/>
                  <dgm:constr type="l" for="ch" forName="topArc1" refType="w" fact="0.25"/>
                  <dgm:constr type="t" for="ch" forName="topArc1"/>
                  <dgm:constr type="w" for="ch" forName="topArc1" refType="h" refFor="ch" refForName="topArc1"/>
                  <dgm:constr type="h" for="ch" forName="topArc1" refType="h"/>
                  <dgm:constr type="l" for="ch" forName="bottomArc1" refType="w" fact="0.25"/>
                  <dgm:constr type="t" for="ch" forName="bottomArc1"/>
                  <dgm:constr type="w" for="ch" forName="bottomArc1" refType="h" refFor="ch" refForName="bottomArc1"/>
                  <dgm:constr type="h" for="ch" forName="bottomArc1" refType="h"/>
                  <dgm:constr type="ctrX" for="ch" forName="topConnNode1" refType="w" fact="0.5"/>
                  <dgm:constr type="t" for="ch" forName="topConnNode1"/>
                  <dgm:constr type="w" for="ch" forName="topConnNode1" refType="h" fact="0.76"/>
                  <dgm:constr type="b" for="ch" forName="topConnNode1" refType="t" refFor="ch" refForName="rootText1"/>
                </dgm:constrLst>
              </dgm:else>
            </dgm:choose>
            <dgm:layoutNode name="rootText1" styleLbl="alignAcc1">
              <dgm:varLst>
                <dgm:chPref val="3"/>
              </dgm:varLst>
              <dgm:alg type="tx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top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-140"/>
                  <dgm:adj idx="2" val="-40"/>
                </dgm:adjLst>
              </dgm:shape>
              <dgm:presOf/>
            </dgm:layoutNode>
            <dgm:layoutNode name="bottomArc1" styleLbl="parChTrans1D1" moveWith="rootText1">
              <dgm:alg type="sp"/>
              <dgm:shape xmlns:r="http://schemas.openxmlformats.org/officeDocument/2006/relationships" type="arc" r:blip="" zOrderOff="-2">
                <dgm:adjLst>
                  <dgm:adj idx="1" val="40"/>
                  <dgm:adj idx="2" val="140"/>
                </dgm:adjLst>
              </dgm:shape>
              <dgm:presOf/>
            </dgm:layoutNode>
            <dgm:layoutNode name="topConnNode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</dgm:layoutNode>
          </dgm:layoutNode>
          <dgm:layoutNode name="hierChild2">
            <dgm:choose name="Name16">
              <dgm:if name="Name17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18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19" func="var" arg="hierBranch" op="equ" val="hang">
                <dgm:choose name="Name20">
                  <dgm:if name="Name21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2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3">
                <dgm:choose name="Name24">
                  <dgm:if name="Name25" func="var" arg="dir" op="equ" val="norm">
                    <dgm:alg type="hierChild"/>
                  </dgm:if>
                  <dgm:else name="Name26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a" axis="ch" ptType="nonAsst">
              <dgm:forEach name="Name27" axis="precedSib" ptType="parTrans" st="-1" cnt="1">
                <dgm:layoutNode name="Name28">
                  <dgm:choose name="Name29">
                    <dgm:if name="Name30" func="var" arg="hierBranch" op="equ" val="std">
                      <dgm:choose name="Name31">
                        <dgm:if name="Name32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1"/>
                            <dgm:param type="dstNode" val="topArc2"/>
                          </dgm:alg>
                        </dgm:if>
                        <dgm:if name="Name33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3"/>
                            <dgm:param type="dstNode" val="topArc2"/>
                          </dgm:alg>
                        </dgm:if>
                        <dgm:else name="Name3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  <dgm:param type="srcNode" val="bottomArc2"/>
                            <dgm:param type="dstNode" val="topArc2"/>
                          </dgm:alg>
                        </dgm:else>
                      </dgm:choose>
                    </dgm:if>
                    <dgm:if name="Name35" func="var" arg="hierBranch" op="equ" val="init">
                      <dgm:choose name="Name36">
                        <dgm:if name="Name37" axis="self" func="depth" op="lte" val="2">
                          <dgm:choose name="Name38">
                            <dgm:if name="Name39" axis="self" func="depth" op="lte" val="2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1"/>
                                <dgm:param type="dstNode" val="topArc2"/>
                              </dgm:alg>
                            </dgm:if>
                            <dgm:if name="Name40" axis="par" ptType="asst" func="cnt" op="equ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3"/>
                                <dgm:param type="dstNode" val="topArc2"/>
                              </dgm:alg>
                            </dgm:if>
                            <dgm:else name="Name4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  <dgm:param type="srcNode" val="bottomArc2"/>
                                <dgm:param type="dstNode" val="topArc2"/>
                              </dgm:alg>
                            </dgm:else>
                          </dgm:choose>
                        </dgm:if>
                        <dgm:else name="Name42">
                          <dgm:choose name="Name43">
                            <dgm:if name="Name44" axis="par des" func="maxDepth" op="lte" val="1">
                              <dgm:choose name="Name45">
                                <dgm:if name="Name46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1"/>
                                    <dgm:param type="dstNode" val="topConnNode2"/>
                                  </dgm:alg>
                                </dgm:if>
                                <dgm:if name="Name47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3"/>
                                    <dgm:param type="dstNode" val="topConnNode2"/>
                                  </dgm:alg>
                                </dgm:if>
                                <dgm:else name="Name48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bL bR"/>
                                    <dgm:param type="srcNode" val="bottomArc2"/>
                                    <dgm:param type="dstNode" val="topConnNode2"/>
                                  </dgm:alg>
                                </dgm:else>
                              </dgm:choose>
                            </dgm:if>
                            <dgm:else name="Name49">
                              <dgm:choose name="Name50">
                                <dgm:if name="Name51" axis="self" func="depth" op="lte" val="2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1"/>
                                    <dgm:param type="dstNode" val="topArc2"/>
                                  </dgm:alg>
                                </dgm:if>
                                <dgm:if name="Name52" axis="par" ptType="asst" func="cnt" op="equ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3"/>
                                    <dgm:param type="dstNode" val="topArc2"/>
                                  </dgm:alg>
                                </dgm:if>
                                <dgm:else name="Name53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tCtr"/>
                                    <dgm:param type="bendPt" val="end"/>
                                    <dgm:param type="srcNode" val="bottomArc2"/>
                                    <dgm:param type="dstNode" val="topArc2"/>
                                  </dgm:alg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54">
                      <dgm:choose name="Name55">
                        <dgm:if name="Name56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1"/>
                            <dgm:param type="dstNode" val="topConnNode2"/>
                          </dgm:alg>
                        </dgm:if>
                        <dgm:if name="Name57" axis="par" ptType="asst" func="cnt" op="equ" val="1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3"/>
                            <dgm:param type="dstNode" val="topConnNode2"/>
                          </dgm:alg>
                        </dgm:if>
                        <dgm:else name="Name58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bL bR"/>
                            <dgm:param type="srcNode" val="bottomArc2"/>
                            <dgm:param type="dstNode" val="topConnNode2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2">
                <dgm:varLst>
                  <dgm:hierBranch val="init"/>
                </dgm:varLst>
                <dgm:choose name="Name59">
                  <dgm:if name="Name60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1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62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3" func="var" arg="hierBranch" op="equ" val="init">
                    <dgm:choose name="Name64">
                      <dgm:if name="Name65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6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layoutNode name="rootComposite2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8">
                    <dgm:if name="Name69" func="var" arg="hierBranch" op="equ" val="init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0" func="var" arg="hierBranch" op="equ" val="l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if name="Name71" func="var" arg="hierBranch" op="equ" val="r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if>
                    <dgm:else name="Name72">
                      <dgm:constrLst>
                        <dgm:constr type="l" for="ch" forName="rootText2"/>
                        <dgm:constr type="t" for="ch" forName="rootText2" refType="h" fact="0.18"/>
                        <dgm:constr type="w" for="ch" forName="rootText2" refType="w"/>
                        <dgm:constr type="h" for="ch" forName="rootText2" refType="h" fact="0.64"/>
                        <dgm:constr type="l" for="ch" forName="topArc2" refType="w" fact="0.25"/>
                        <dgm:constr type="t" for="ch" forName="topArc2"/>
                        <dgm:constr type="w" for="ch" forName="topArc2" refType="h" refFor="ch" refForName="topArc2"/>
                        <dgm:constr type="h" for="ch" forName="topArc2" refType="h"/>
                        <dgm:constr type="l" for="ch" forName="bottomArc2" refType="w" fact="0.25"/>
                        <dgm:constr type="t" for="ch" forName="bottomArc2"/>
                        <dgm:constr type="w" for="ch" forName="bottomArc2" refType="h" refFor="ch" refForName="bottomArc2"/>
                        <dgm:constr type="h" for="ch" forName="bottomArc2" refType="h"/>
                        <dgm:constr type="ctrX" for="ch" forName="topConnNode2" refType="w" fact="0.5"/>
                        <dgm:constr type="t" for="ch" forName="topConnNode2"/>
                        <dgm:constr type="w" for="ch" forName="topConnNode2" refType="h" fact="0.76"/>
                        <dgm:constr type="b" for="ch" forName="topConnNode2" refType="t" refFor="ch" refForName="rootText2"/>
                      </dgm:constrLst>
                    </dgm:else>
                  </dgm:choose>
                  <dgm:layoutNode name="rootText2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2" styleLbl="parChTrans1D1" moveWith="rootText2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2" moveWith="rootText2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4">
                  <dgm:choose name="Name73">
                    <dgm:if name="Name7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6" func="var" arg="hierBranch" op="equ" val="hang">
                      <dgm:choose name="Name77">
                        <dgm:if name="Name7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80" func="var" arg="hierBranch" op="equ" val="std">
                      <dgm:choose name="Name81">
                        <dgm:if name="Name82" func="var" arg="dir" op="equ" val="norm">
                          <dgm:alg type="hierChild"/>
                        </dgm:if>
                        <dgm:else name="Name8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4" func="var" arg="hierBranch" op="equ" val="init">
                      <dgm:choose name="Name85">
                        <dgm:if name="Name8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87">
                          <dgm:choose name="Name88">
                            <dgm:if name="Name89" func="var" arg="dir" op="equ" val="norm">
                              <dgm:alg type="hierChild"/>
                            </dgm:if>
                            <dgm:else name="Name9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91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2" ref="rep2a"/>
                </dgm:layoutNode>
                <dgm:layoutNode name="hierChild5">
                  <dgm:choose name="Name93">
                    <dgm:if name="Name9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96" ref="rep2b"/>
                </dgm:layoutNode>
              </dgm:layoutNode>
            </dgm:forEach>
          </dgm:layoutNode>
          <dgm:layoutNode name="hierChild3">
            <dgm:choose name="Name97">
              <dgm:if name="Name9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2b" axis="ch" ptType="asst">
              <dgm:forEach name="Name100" axis="precedSib" ptType="parTrans" st="-1" cnt="1">
                <dgm:layoutNode name="Name101">
                  <dgm:choose name="Name102">
                    <dgm:if name="Name103" axis="self" func="depth" op="lte" val="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1"/>
                        <dgm:param type="dstNode" val="topConnNode3"/>
                      </dgm:alg>
                    </dgm:if>
                    <dgm:if name="Name104" axis="par" ptType="asst" func="cnt" op="equ" val="1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3"/>
                        <dgm:param type="dstNode" val="topConnNode3"/>
                      </dgm:alg>
                    </dgm:if>
                    <dgm:else name="Name10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bL bR"/>
                        <dgm:param type="srcNode" val="bottomArc2"/>
                        <dgm:param type="dstNode" val="topConnNode3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layoutNode name="hierRoot3">
                <dgm:varLst>
                  <dgm:hierBranch val="init"/>
                </dgm:varLst>
                <dgm:choose name="Name106">
                  <dgm:if name="Name107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8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9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0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1" func="var" arg="hierBranch" op="equ" val="init">
                    <dgm:choose name="Name112">
                      <dgm:if name="Name113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14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15"/>
                </dgm:choose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16">
                    <dgm:if name="Name117" func="var" arg="hierBranch" op="equ" val="init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8" func="var" arg="hierBranch" op="equ" val="l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if name="Name119" func="var" arg="hierBranch" op="equ" val="r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if>
                    <dgm:else name="Name120">
                      <dgm:constrLst>
                        <dgm:constr type="l" for="ch" forName="rootText3"/>
                        <dgm:constr type="t" for="ch" forName="rootText3" refType="h" fact="0.18"/>
                        <dgm:constr type="w" for="ch" forName="rootText3" refType="w"/>
                        <dgm:constr type="h" for="ch" forName="rootText3" refType="h" fact="0.64"/>
                        <dgm:constr type="l" for="ch" forName="topArc3" refType="w" fact="0.25"/>
                        <dgm:constr type="t" for="ch" forName="topArc3"/>
                        <dgm:constr type="w" for="ch" forName="topArc3" refType="h" refFor="ch" refForName="topArc3"/>
                        <dgm:constr type="h" for="ch" forName="topArc3" refType="h"/>
                        <dgm:constr type="l" for="ch" forName="bottomArc3" refType="w" fact="0.25"/>
                        <dgm:constr type="t" for="ch" forName="bottomArc3"/>
                        <dgm:constr type="w" for="ch" forName="bottomArc3" refType="h" refFor="ch" refForName="bottomArc3"/>
                        <dgm:constr type="h" for="ch" forName="bottomArc3" refType="h"/>
                        <dgm:constr type="ctrX" for="ch" forName="topConnNode3" refType="w" fact="0.5"/>
                        <dgm:constr type="t" for="ch" forName="topConnNode3"/>
                        <dgm:constr type="w" for="ch" forName="topConnNode3" refType="h" fact="0.76"/>
                        <dgm:constr type="b" for="ch" forName="topConnNode3" refType="t" refFor="ch" refForName="rootText3"/>
                      </dgm:constrLst>
                    </dgm:else>
                  </dgm:choose>
                  <dgm:layoutNode name="rootText3" styleLbl="alignAcc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top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-140"/>
                        <dgm:adj idx="2" val="-40"/>
                      </dgm:adjLst>
                    </dgm:shape>
                    <dgm:presOf/>
                  </dgm:layoutNode>
                  <dgm:layoutNode name="bottomArc3" styleLbl="parChTrans1D1" moveWith="rootText3">
                    <dgm:alg type="sp"/>
                    <dgm:shape xmlns:r="http://schemas.openxmlformats.org/officeDocument/2006/relationships" type="arc" r:blip="" zOrderOff="-2">
                      <dgm:adjLst>
                        <dgm:adj idx="1" val="40"/>
                        <dgm:adj idx="2" val="140"/>
                      </dgm:adjLst>
                    </dgm:shape>
                    <dgm:presOf/>
                  </dgm:layoutNode>
                  <dgm:layoutNode name="topConnNode3" moveWith="rootText3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</dgm:layoutNode>
                </dgm:layoutNode>
                <dgm:layoutNode name="hierChild6">
                  <dgm:choose name="Name121">
                    <dgm:if name="Name12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24" func="var" arg="hierBranch" op="equ" val="hang">
                      <dgm:choose name="Name125">
                        <dgm:if name="Name12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2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28" func="var" arg="hierBranch" op="equ" val="std">
                      <dgm:choose name="Name129">
                        <dgm:if name="Name130" func="var" arg="dir" op="equ" val="norm">
                          <dgm:alg type="hierChild"/>
                        </dgm:if>
                        <dgm:else name="Name13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2" func="var" arg="hierBranch" op="equ" val="init">
                      <dgm:choose name="Name133">
                        <dgm:if name="Name134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35">
                          <dgm:alg type="hierChild"/>
                        </dgm:else>
                      </dgm:choose>
                    </dgm:if>
                    <dgm:else name="Name136"/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37" ref="rep2a"/>
                </dgm:layoutNode>
                <dgm:layoutNode name="hierChild7">
                  <dgm:choose name="Name138">
                    <dgm:if name="Name13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forEach name="Name141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11/layout/TabList">
  <dgm:title val="Список вкладок"/>
  <dgm:desc val="Служит для отображения непоследовательных или сгруппированных блоков данных. Рекомендуется использовать для списков с текстом уровня 1 небольшого объема. Первый текст уровня 2 отображается рядом с текстом уровня 1, а остальной текст уровня 2 — под текстом уровня 1."/>
  <dgm:catLst>
    <dgm:cat type="list" pri="4500"/>
    <dgm:cat type="officeonline" pri="11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0" srcId="0" destId="10" srcOrd="0" destOrd="0"/>
        <dgm:cxn modelId="41" srcId="10" destId="11" srcOrd="0" destOrd="0"/>
        <dgm:cxn modelId="42" srcId="10" destId="12" srcOrd="0" destOrd="0"/>
        <dgm:cxn modelId="50" srcId="0" destId="20" srcOrd="1" destOrd="0"/>
        <dgm:cxn modelId="51" srcId="20" destId="21" srcOrd="1" destOrd="0"/>
        <dgm:cxn modelId="52" srcId="20" destId="22" srcOrd="1" destOrd="0"/>
        <dgm:cxn modelId="60" srcId="0" destId="30" srcOrd="2" destOrd="0"/>
        <dgm:cxn modelId="61" srcId="30" destId="31" srcOrd="2" destOrd="0"/>
        <dgm:cxn modelId="62" srcId="30" destId="32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/>
      <dgm:chPref val="3"/>
      <dgm:dir/>
      <dgm:animOne val="branch"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w" for="ch" forName="Child" refType="w"/>
      <dgm:constr type="h" for="ch" forName="Child" refType="h" fact="0.6667"/>
      <dgm:constr type="primFontSz" for="des" forName="Parent" op="equ" val="65"/>
      <dgm:constr type="primFontSz" for="des" forName="Child" op="equ" val="65"/>
      <dgm:constr type="primFontSz" for="des" forName="FirstChild" op="equ" val="65"/>
      <dgm:constr type="primFontSz" for="des" forName="Child" refType="primFontSz" refFor="des" refForName="Parent" op="lte"/>
      <dgm:constr type="primFontSz" for="des" forName="FirstChild" refType="primFontSz" refFor="des" refForName="Parent" op="lte"/>
      <dgm:constr type="primFontSz" for="des" forName="Child" refType="primFontSz" refFor="des" refForName="FirstChild" op="lte"/>
      <dgm:constr type="w" for="ch" forName="composite" refType="w"/>
      <dgm:constr type="h" for="ch" forName="composite" refType="h" fact="0.3333"/>
      <dgm:constr type="sp" refType="h" refFor="ch" refForName="composite" op="equ" fact="0.05"/>
      <dgm:constr type="h" for="ch" forName="sibTrans" refType="h" refFor="ch" refForName="composite" op="equ" fact="0.05"/>
      <dgm:constr type="w" for="ch" forName="sibTrans" refType="h" refFor="ch" refForName="sibTrans" op="equ"/>
    </dgm:constrLst>
    <dgm:forEach name="nodesForEach" axis="ch" ptType="node">
      <dgm:layoutNode name="composite">
        <dgm:alg type="composite"/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l" for="ch" forName="FirstChild" refType="w" fact="0.26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l" for="ch" forName="Parent" refType="w" fact="0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if>
          <dgm:else name="Name3">
            <dgm:constrLst>
              <dgm:constr type="l" for="ch" forName="Accent" refType="w" fact="0"/>
              <dgm:constr type="b" for="ch" forName="Accent" refType="h"/>
              <dgm:constr type="w" for="ch" forName="Accent" refType="w"/>
              <dgm:constr type="h" for="ch" forName="Accent" refType="h" fact="0"/>
              <dgm:constr type="r" for="ch" forName="FirstChild" refType="w" fact="0.74"/>
              <dgm:constr type="t" for="ch" forName="FirstChild" refType="h" fact="0"/>
              <dgm:constr type="w" for="ch" forName="FirstChild" refType="w" fact="0.74"/>
              <dgm:constr type="h" for="ch" forName="FirstChild" refType="h"/>
              <dgm:constr type="r" for="ch" forName="Parent" refType="w"/>
              <dgm:constr type="t" for="ch" forName="Parent" refType="h" fact="0"/>
              <dgm:constr type="w" for="ch" forName="Parent" refType="w" fact="0.26"/>
              <dgm:constr type="h" for="ch" forName="Parent" refType="h"/>
            </dgm:constrLst>
          </dgm:else>
        </dgm:choose>
        <dgm:layoutNode name="FirstChild" styleLbl="revTx">
          <dgm:varLst>
            <dgm:chMax val="0"/>
            <dgm:chPref val="0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  <dgm:param type="txAnchorVertCh" val="b"/>
                <dgm:param type="parTxRTLAlign" val="l"/>
              </dgm:alg>
            </dgm:if>
            <dgm:else name="Name6">
              <dgm:alg type="tx">
                <dgm:param type="parTxLTRAlign" val="r"/>
                <dgm:param type="shpTxLTRAlignCh" val="r"/>
                <dgm:param type="txAnchorVert" val="b"/>
                <dgm:param type="txAnchorVertCh" val="b"/>
                <dgm:param type="parTxRTLAlign" val="r"/>
              </dgm:alg>
            </dgm:else>
          </dgm:choose>
          <dgm:shape xmlns:r="http://schemas.openxmlformats.org/officeDocument/2006/relationships" type="rect" r:blip="">
            <dgm:adjLst/>
          </dgm:shape>
          <dgm:choose name="Name7">
            <dgm:if name="Name8" axis="ch" ptType="node" func="cnt" op="gte" val="1">
              <dgm:presOf axis="ch desOrSelf" ptType="node node" st="1 1" cnt="1 0"/>
            </dgm:if>
            <dgm:else name="Name9">
              <dgm:presOf/>
            </dgm:else>
          </dgm:choose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Parent" styleLbl="alignNode1">
          <dgm:varLst>
            <dgm:chMax val="3"/>
            <dgm:chPref val="3"/>
            <dgm:bulletEnabled val="1"/>
          </dgm:varLst>
          <dgm:alg type="tx">
            <dgm:param type="shpTxLTRAlignCh" val="ctr"/>
            <dgm:param type="txAnchorVertCh" val="mid"/>
          </dgm:alg>
          <dgm:shape xmlns:r="http://schemas.openxmlformats.org/officeDocument/2006/relationships" type="round2SameRect" r:blip="">
            <dgm:adjLst>
              <dgm:adj idx="1" val="0.1667"/>
              <dgm:adj idx="2" val="0"/>
            </dgm:adjLst>
          </dgm:shape>
          <dgm:presOf axis="self" ptType="node"/>
          <dgm:constrLst>
            <dgm:constr type="lMarg" refType="primFontSz" fact="0.15"/>
            <dgm:constr type="rMarg" refType="primFontSz" fact="0.15"/>
            <dgm:constr type="tMarg" refType="primFontSz" fact="0.15"/>
            <dgm:constr type="bMarg" refType="primFontSz" fact="0.15"/>
          </dgm:constrLst>
          <dgm:ruleLst>
            <dgm:rule type="primFontSz" val="5" fact="NaN" max="NaN"/>
          </dgm:ruleLst>
        </dgm:layoutNode>
        <dgm:layoutNode name="Accent" styleLbl="parChTrans1D1">
          <dgm:alg type="sp"/>
          <dgm:shape xmlns:r="http://schemas.openxmlformats.org/officeDocument/2006/relationships" type="line" r:blip="" zOrderOff="-99999">
            <dgm:adjLst/>
          </dgm:shape>
          <dgm:presOf/>
        </dgm:layoutNode>
      </dgm:layoutNode>
      <dgm:choose name="Name10">
        <dgm:if name="Name11" axis="ch" ptType="node" st="2" cnt="1" func="cnt" op="gte" val="1">
          <dgm:layoutNode name="Child" styleLbl="revTx">
            <dgm:varLst>
              <dgm:chMax val="0"/>
              <dgm:chPref val="0"/>
              <dgm:bulletEnabled val="1"/>
            </dgm:varLst>
            <dgm:choose name="Name12">
              <dgm:if name="Name13" func="var" arg="dir" op="equ" val="norm">
                <dgm:alg type="tx">
                  <dgm:param type="stBulletLvl" val="1"/>
                  <dgm:param type="parTxLTRAlign" val="l"/>
                  <dgm:param type="parTxRTLAlign" val="l"/>
                  <dgm:param type="txAnchorVert" val="t"/>
                </dgm:alg>
              </dgm:if>
              <dgm:else name="Name14">
                <dgm:alg type="tx">
                  <dgm:param type="stBulletLvl" val="1"/>
                  <dgm:param type="parTxLTRAlign" val="r"/>
                  <dgm:param type="shpTxLTRAlignCh" val="r"/>
                  <dgm:param type="txAnchorVert" val="t"/>
                  <dgm:param type="parTxRTLAlign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ch desOrSelf" ptType="node node" st="2 1" cnt="0 0"/>
            <dgm:constrLst>
              <dgm:constr type="lMarg" refType="primFontSz" fact="0.15"/>
              <dgm:constr type="rMarg" refType="primFontSz" fact="0.15"/>
              <dgm:constr type="tMarg" refType="primFontSz" fact="0.15"/>
              <dgm:constr type="bMarg" refType="primFontSz" fact="0.15"/>
            </dgm:constrLst>
            <dgm:ruleLst>
              <dgm:rule type="primFontSz" val="5" fact="NaN" max="NaN"/>
            </dgm:ruleLst>
          </dgm:layoutNode>
        </dgm:if>
        <dgm:else name="Name15"/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7284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200"/>
            </a:lvl1pPr>
          </a:lstStyle>
          <a:p>
            <a:fld id="{860E533F-0806-42D6-8FC7-AE114BEF2597}" type="datetimeFigureOut">
              <a:rPr lang="ru-RU" smtClean="0"/>
              <a:t>12.02.2012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0" tIns="45715" rIns="91430" bIns="4571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30" tIns="45715" rIns="91430" bIns="45715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46678"/>
            <a:ext cx="2971800" cy="497284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200"/>
            </a:lvl1pPr>
          </a:lstStyle>
          <a:p>
            <a:fld id="{54EE99B7-C7A0-4341-ADD6-4B273BB1DE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1593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EE99B7-C7A0-4341-ADD6-4B273BB1DEBE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573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alphaModFix amt="97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bright="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429000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5661248"/>
            <a:ext cx="6400800" cy="64807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0749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30308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12570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5527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033921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73881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67654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9595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864096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7211144" cy="46085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596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67524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250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772816"/>
            <a:ext cx="346672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92896"/>
            <a:ext cx="3466728" cy="36332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067944" y="1772816"/>
            <a:ext cx="352839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067945" y="2492896"/>
            <a:ext cx="3528392" cy="36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08720"/>
            <a:ext cx="822960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916832"/>
            <a:ext cx="7139136" cy="4680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7179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5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4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3645024"/>
            <a:ext cx="7772400" cy="1512168"/>
          </a:xfrm>
        </p:spPr>
        <p:txBody>
          <a:bodyPr>
            <a:normAutofit/>
          </a:bodyPr>
          <a:lstStyle/>
          <a:p>
            <a:r>
              <a:rPr lang="en-US" dirty="0" smtClean="0"/>
              <a:t>Macromedia FLASH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 схемах и таблицах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Подготовили учителя информатики </a:t>
            </a:r>
          </a:p>
          <a:p>
            <a:r>
              <a:rPr lang="ru-RU" b="1" dirty="0" smtClean="0"/>
              <a:t>Кудин О. В., Фёдорова Т. В. 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95536" y="476672"/>
            <a:ext cx="8280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Дружковская общеобразовательная школа </a:t>
            </a:r>
            <a:r>
              <a:rPr lang="en-US" b="1" dirty="0" smtClean="0"/>
              <a:t>I-III</a:t>
            </a:r>
            <a:r>
              <a:rPr lang="ru-RU" b="1" dirty="0" smtClean="0"/>
              <a:t> ступеней №17</a:t>
            </a:r>
            <a:r>
              <a:rPr lang="en-US" b="1" dirty="0" smtClean="0"/>
              <a:t> 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8000" y="476672"/>
            <a:ext cx="8928000" cy="6264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424428" y="43498"/>
            <a:ext cx="504056" cy="332656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8544971" y="97061"/>
            <a:ext cx="288032" cy="249492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16200000">
            <a:off x="8544971" y="85080"/>
            <a:ext cx="288032" cy="249492"/>
          </a:xfrm>
          <a:prstGeom prst="line">
            <a:avLst/>
          </a:prstGeom>
          <a:ln w="5715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108000" y="1124744"/>
            <a:ext cx="8928000" cy="1800200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118790" y="1196844"/>
            <a:ext cx="7272312" cy="1656000"/>
          </a:xfrm>
          <a:prstGeom prst="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7517372" y="1196844"/>
            <a:ext cx="1512000" cy="1656000"/>
          </a:xfrm>
          <a:prstGeom prst="rect">
            <a:avLst/>
          </a:prstGeom>
          <a:gradFill flip="none" rotWithShape="1">
            <a:gsLst>
              <a:gs pos="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00000">
                <a:srgbClr val="C00000">
                  <a:shade val="100000"/>
                  <a:satMod val="115000"/>
                </a:srgbClr>
              </a:gs>
            </a:gsLst>
            <a:lin ang="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0" name="Прямая соединительная линия 29"/>
          <p:cNvCxnSpPr/>
          <p:nvPr/>
        </p:nvCxnSpPr>
        <p:spPr>
          <a:xfrm>
            <a:off x="0" y="5445224"/>
            <a:ext cx="9144000" cy="0"/>
          </a:xfrm>
          <a:prstGeom prst="line">
            <a:avLst/>
          </a:prstGeom>
          <a:ln w="38100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Скругленный прямоугольник 33"/>
          <p:cNvSpPr/>
          <p:nvPr/>
        </p:nvSpPr>
        <p:spPr>
          <a:xfrm>
            <a:off x="7536642" y="5832845"/>
            <a:ext cx="1296361" cy="504056"/>
          </a:xfrm>
          <a:prstGeom prst="roundRect">
            <a:avLst>
              <a:gd name="adj" fmla="val 29302"/>
            </a:avLst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0">
                <a:schemeClr val="accent1">
                  <a:lumMod val="20000"/>
                  <a:lumOff val="8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1905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251520" y="65810"/>
            <a:ext cx="54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About Flash Professional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7728507" y="1009181"/>
            <a:ext cx="139184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600" dirty="0" smtClean="0">
                <a:solidFill>
                  <a:schemeClr val="bg1"/>
                </a:solidFill>
                <a:latin typeface="Arial Narrow" pitchFamily="34" charset="0"/>
              </a:rPr>
              <a:t>8</a:t>
            </a:r>
            <a:endParaRPr lang="ru-RU" sz="126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547664" y="1730186"/>
            <a:ext cx="56886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FLASH Professional</a:t>
            </a:r>
            <a:endParaRPr lang="ru-RU" sz="4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547664" y="1340451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  <a:latin typeface="Arial Narrow" pitchFamily="34" charset="0"/>
              </a:rPr>
              <a:t>macromedia</a:t>
            </a:r>
            <a:endParaRPr lang="ru-RU" sz="24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77029" y="1127714"/>
            <a:ext cx="100811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600" i="1" dirty="0" smtClean="0">
                <a:solidFill>
                  <a:schemeClr val="bg1"/>
                </a:solidFill>
                <a:latin typeface="Bauhaus 93" pitchFamily="82" charset="0"/>
              </a:rPr>
              <a:t>f</a:t>
            </a:r>
            <a:endParaRPr lang="ru-RU" sz="11600" i="1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799397" y="5761707"/>
            <a:ext cx="9479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Shruti" pitchFamily="34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Shruti" pitchFamily="34" charset="0"/>
              </a:rPr>
              <a:t>ок</a:t>
            </a:r>
            <a:endParaRPr lang="ru-RU" sz="3200" dirty="0">
              <a:latin typeface="Times New Roman" pitchFamily="18" charset="0"/>
              <a:cs typeface="Shruti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22410" y="608071"/>
            <a:ext cx="84249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Дружковская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общеобразовательная школа 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І-ІІІ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ступеней №17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83568" y="3140968"/>
            <a:ext cx="75898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1372087" y="3325634"/>
            <a:ext cx="635642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Macromedia FLASH</a:t>
            </a:r>
          </a:p>
          <a:p>
            <a:pPr algn="ctr"/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схемах и таблицах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981085" y="5761707"/>
            <a:ext cx="6039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Подготовили учителя информатики</a:t>
            </a:r>
          </a:p>
          <a:p>
            <a:pPr algn="ctr"/>
            <a:r>
              <a:rPr lang="ru-RU" sz="2000" b="1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Кудин О. В., Фёдорова Т. В.</a:t>
            </a:r>
            <a:endParaRPr lang="ru-RU" sz="2000" b="1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85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713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3863566"/>
              </p:ext>
            </p:extLst>
          </p:nvPr>
        </p:nvGraphicFramePr>
        <p:xfrm>
          <a:off x="457200" y="1916832"/>
          <a:ext cx="7211144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326" y="5186512"/>
            <a:ext cx="6901557" cy="1390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23528" y="908720"/>
            <a:ext cx="806489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Параметры 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shape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tweening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93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140862891"/>
              </p:ext>
            </p:extLst>
          </p:nvPr>
        </p:nvGraphicFramePr>
        <p:xfrm>
          <a:off x="539552" y="2276872"/>
          <a:ext cx="703210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29156" y="908720"/>
            <a:ext cx="806489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Типы кадров</a:t>
            </a:r>
            <a:endParaRPr lang="ru-RU" sz="4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7295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3160990"/>
              </p:ext>
            </p:extLst>
          </p:nvPr>
        </p:nvGraphicFramePr>
        <p:xfrm>
          <a:off x="457200" y="1916832"/>
          <a:ext cx="7211144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90903" y="908720"/>
            <a:ext cx="80648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Действия с кадрами 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914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3502621"/>
              </p:ext>
            </p:extLst>
          </p:nvPr>
        </p:nvGraphicFramePr>
        <p:xfrm>
          <a:off x="457200" y="1916113"/>
          <a:ext cx="7210425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35696" y="1988840"/>
            <a:ext cx="49685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>
                <a:solidFill>
                  <a:schemeClr val="bg1"/>
                </a:solidFill>
              </a:rPr>
              <a:t>Символы</a:t>
            </a:r>
            <a:r>
              <a:rPr lang="ru-RU" dirty="0">
                <a:solidFill>
                  <a:schemeClr val="bg1"/>
                </a:solidFill>
              </a:rPr>
              <a:t> – это простейшая геометрия или их объединение, так и целая анимация (movie</a:t>
            </a:r>
            <a:r>
              <a:rPr lang="ru-RU" dirty="0" smtClean="0">
                <a:solidFill>
                  <a:schemeClr val="bg1"/>
                </a:solidFill>
              </a:rPr>
              <a:t>)</a:t>
            </a:r>
            <a:endParaRPr lang="ru-RU" dirty="0">
              <a:solidFill>
                <a:schemeClr val="bg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908720"/>
            <a:ext cx="8410377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Символы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265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2077437"/>
              </p:ext>
            </p:extLst>
          </p:nvPr>
        </p:nvGraphicFramePr>
        <p:xfrm>
          <a:off x="683568" y="2708920"/>
          <a:ext cx="6840760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683568" y="908720"/>
            <a:ext cx="806489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Работа с символами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092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2798097"/>
              </p:ext>
            </p:extLst>
          </p:nvPr>
        </p:nvGraphicFramePr>
        <p:xfrm>
          <a:off x="457200" y="1988840"/>
          <a:ext cx="7211144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69945" y="980728"/>
            <a:ext cx="806489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Импорт объектов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78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0604347"/>
              </p:ext>
            </p:extLst>
          </p:nvPr>
        </p:nvGraphicFramePr>
        <p:xfrm>
          <a:off x="457200" y="1916832"/>
          <a:ext cx="7211144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26083" y="908720"/>
            <a:ext cx="806489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Типы слоёв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519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76351800"/>
              </p:ext>
            </p:extLst>
          </p:nvPr>
        </p:nvGraphicFramePr>
        <p:xfrm>
          <a:off x="457200" y="1916113"/>
          <a:ext cx="7210425" cy="47538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03475"/>
                <a:gridCol w="2863453"/>
                <a:gridCol w="194349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Удаление слоя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26000">
                          <a:schemeClr val="accent1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Delete Layer </a:t>
                      </a:r>
                      <a:r>
                        <a:rPr lang="ru-RU" sz="16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(Удалить слой)</a:t>
                      </a:r>
                      <a:endParaRPr lang="ru-RU" sz="16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26000">
                          <a:schemeClr val="accent1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26000">
                          <a:schemeClr val="accent1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Добавление слоя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26000">
                          <a:schemeClr val="accent1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Insert</a:t>
                      </a:r>
                      <a:r>
                        <a:rPr lang="en-US" sz="1600" b="0" i="0" u="none" strike="noStrike" kern="1200" baseline="-25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0" i="0" u="none" strike="noStrike" kern="1200" baseline="-25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Layer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(Вставить</a:t>
                      </a:r>
                      <a:r>
                        <a:rPr lang="ru-RU" sz="1600" b="0" i="0" u="none" strike="noStrike" kern="1200" baseline="-250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слой)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26000">
                          <a:schemeClr val="accent1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26000">
                          <a:schemeClr val="accent1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Просмотр и изменение свойства слоя</a:t>
                      </a:r>
                    </a:p>
                    <a:p>
                      <a:endParaRPr lang="ru-RU" sz="1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6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26000">
                          <a:schemeClr val="accent1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Контекстное меню слоя  - </a:t>
                      </a:r>
                      <a:r>
                        <a:rPr lang="en-US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Properties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(Свойства)</a:t>
                      </a:r>
                    </a:p>
                    <a:p>
                      <a:endParaRPr lang="ru-RU" sz="1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26000">
                          <a:schemeClr val="accent1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26000">
                          <a:schemeClr val="accent1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720367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Поменять слои местами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26000">
                          <a:schemeClr val="accent1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Перетащить их мышкой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26000">
                          <a:schemeClr val="accent1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26000">
                          <a:schemeClr val="accent1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Сделать содержимое слоя невидимым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26000">
                          <a:schemeClr val="accent1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Щелчок по значку в виде глаза 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26000">
                          <a:schemeClr val="accent1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26000">
                          <a:schemeClr val="accent1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Заблокировать или разблокировать слой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26000">
                          <a:schemeClr val="accent1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Щелчок по значку в виде замка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26000">
                          <a:schemeClr val="accent1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26000">
                          <a:schemeClr val="accent1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Заменить объекты слоя на их контуры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26000">
                          <a:schemeClr val="accent1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Щелчок по значку в виде прямоугольника</a:t>
                      </a:r>
                      <a:endParaRPr lang="ru-RU" sz="16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26000">
                          <a:schemeClr val="accent1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lumMod val="20000"/>
                            <a:lumOff val="80000"/>
                            <a:shade val="30000"/>
                            <a:satMod val="115000"/>
                          </a:schemeClr>
                        </a:gs>
                        <a:gs pos="26000">
                          <a:schemeClr val="accent1">
                            <a:lumMod val="20000"/>
                            <a:lumOff val="80000"/>
                            <a:shade val="67500"/>
                            <a:satMod val="115000"/>
                          </a:schemeClr>
                        </a:gs>
                        <a:gs pos="100000">
                          <a:schemeClr val="accent1">
                            <a:lumMod val="20000"/>
                            <a:lumOff val="80000"/>
                            <a:shade val="100000"/>
                            <a:satMod val="115000"/>
                          </a:schemeClr>
                        </a:gs>
                      </a:gsLst>
                      <a:lin ang="16200000" scaled="1"/>
                      <a:tileRect/>
                    </a:gradFill>
                  </a:tcPr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7648" y="1897676"/>
            <a:ext cx="400050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265" y="2312647"/>
            <a:ext cx="44767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888" y="2712697"/>
            <a:ext cx="1720882" cy="1310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8215" y="4267001"/>
            <a:ext cx="16478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3339" y="6148319"/>
            <a:ext cx="66675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946" y="5585448"/>
            <a:ext cx="66675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646" y="5082313"/>
            <a:ext cx="66675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95536" y="908720"/>
            <a:ext cx="8064896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Работа со слоями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38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7025655"/>
              </p:ext>
            </p:extLst>
          </p:nvPr>
        </p:nvGraphicFramePr>
        <p:xfrm>
          <a:off x="1187624" y="1916832"/>
          <a:ext cx="5472608" cy="4680524"/>
        </p:xfrm>
        <a:graphic>
          <a:graphicData uri="http://schemas.openxmlformats.org/drawingml/2006/table">
            <a:tbl>
              <a:tblPr/>
              <a:tblGrid>
                <a:gridCol w="3109656"/>
                <a:gridCol w="2362952"/>
              </a:tblGrid>
              <a:tr h="2731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Создание нового документа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Ctrl+N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1F497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Открытие документа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Ctrl+O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Закрытие документа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Ctrl+W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Сохранить документ как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Ctrl+Shift+S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Печать документа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Ctrl+P</a:t>
                      </a:r>
                      <a:endParaRPr lang="ru-RU" sz="1400" b="1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Публикация документа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Ctrl+F12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Создание нового символа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Ctrl+F8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Создание ключевого кадра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F6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Создание пустого ключевого кадра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F7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Удаление ключевого кадра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Ctrl+F6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Группировать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Ctrl+G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Тестирование ролика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Ctrl+Enter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Отобразить временную шкалу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Ctrl+Alt+T  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Отобразить панель инструментов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Ctrl+F2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Отобразить библиотеку символов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Ctrl+L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3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Отобразить цветовой микшер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Ctrl+F9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31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Помощь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F1</a:t>
                      </a:r>
                      <a:endParaRPr lang="ru-RU" sz="1400" b="1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539552" y="908720"/>
            <a:ext cx="806489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Сочетание клавиш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33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899592" y="2348880"/>
            <a:ext cx="6048672" cy="3744416"/>
          </a:xfrm>
          <a:prstGeom prst="horizontalScroll">
            <a:avLst/>
          </a:prstGeom>
          <a:gradFill flip="none" rotWithShape="1">
            <a:gsLst>
              <a:gs pos="0">
                <a:srgbClr val="FF7C80">
                  <a:shade val="30000"/>
                  <a:satMod val="115000"/>
                </a:srgbClr>
              </a:gs>
              <a:gs pos="50000">
                <a:srgbClr val="FF7C80">
                  <a:shade val="67500"/>
                  <a:satMod val="115000"/>
                </a:srgbClr>
              </a:gs>
              <a:gs pos="100000">
                <a:srgbClr val="FF7C80">
                  <a:shade val="100000"/>
                  <a:satMod val="115000"/>
                </a:srgbClr>
              </a:gs>
            </a:gsLst>
            <a:lin ang="13500000" scaled="1"/>
            <a:tileRect/>
          </a:gradFill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691680" y="3068960"/>
            <a:ext cx="475252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Arial" charset="0"/>
              </a:rPr>
              <a:t>программное средство создания анимированных проектов на основе векторной графики со встроенной поддержкой интерактивности. 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44667" y="940413"/>
            <a:ext cx="511069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1" cap="none" spc="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Macromedia Flash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601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6051409"/>
              </p:ext>
            </p:extLst>
          </p:nvPr>
        </p:nvGraphicFramePr>
        <p:xfrm>
          <a:off x="457200" y="1916832"/>
          <a:ext cx="7211144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308250" y="957631"/>
            <a:ext cx="626318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Назначение программы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02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 стрелкой 4"/>
          <p:cNvCxnSpPr>
            <a:stCxn id="11" idx="0"/>
          </p:cNvCxnSpPr>
          <p:nvPr/>
        </p:nvCxnSpPr>
        <p:spPr>
          <a:xfrm flipH="1" flipV="1">
            <a:off x="3059833" y="260648"/>
            <a:ext cx="993720" cy="240872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>
            <a:stCxn id="4" idx="0"/>
          </p:cNvCxnSpPr>
          <p:nvPr/>
        </p:nvCxnSpPr>
        <p:spPr>
          <a:xfrm flipH="1" flipV="1">
            <a:off x="179512" y="3409836"/>
            <a:ext cx="1302196" cy="48130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17" idx="0"/>
          </p:cNvCxnSpPr>
          <p:nvPr/>
        </p:nvCxnSpPr>
        <p:spPr>
          <a:xfrm flipH="1" flipV="1">
            <a:off x="933592" y="1196752"/>
            <a:ext cx="938108" cy="144016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12" idx="0"/>
          </p:cNvCxnSpPr>
          <p:nvPr/>
        </p:nvCxnSpPr>
        <p:spPr>
          <a:xfrm flipV="1">
            <a:off x="6192180" y="1628803"/>
            <a:ext cx="1692188" cy="108674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7038274" y="4329100"/>
            <a:ext cx="1638182" cy="3960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5" t="74440" r="21749" b="6250"/>
          <a:stretch/>
        </p:blipFill>
        <p:spPr bwMode="auto">
          <a:xfrm>
            <a:off x="461513" y="5118356"/>
            <a:ext cx="7203839" cy="1484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81608" y="3891144"/>
            <a:ext cx="18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Панель инструментов </a:t>
            </a:r>
            <a:r>
              <a:rPr lang="en-US" sz="1600" b="1" dirty="0" smtClean="0">
                <a:solidFill>
                  <a:schemeClr val="bg1"/>
                </a:solidFill>
              </a:rPr>
              <a:t>Tools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153453" y="2669376"/>
            <a:ext cx="18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Главное меню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92080" y="2715543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Цветовая панель 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b="1" dirty="0" smtClean="0">
                <a:solidFill>
                  <a:schemeClr val="bg1"/>
                </a:solidFill>
              </a:rPr>
              <a:t>Color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71600" y="2636912"/>
            <a:ext cx="18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Часовая шкала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23269" y="3735587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Библиотека</a:t>
            </a:r>
            <a:r>
              <a:rPr lang="ru-RU" sz="1600" dirty="0" smtClean="0">
                <a:solidFill>
                  <a:schemeClr val="bg1"/>
                </a:solidFill>
              </a:rPr>
              <a:t> </a:t>
            </a:r>
            <a:r>
              <a:rPr lang="en-US" sz="1600" b="1" dirty="0" smtClean="0">
                <a:solidFill>
                  <a:schemeClr val="bg1"/>
                </a:solidFill>
              </a:rPr>
              <a:t>Library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159732" y="4722141"/>
            <a:ext cx="1800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Панель </a:t>
            </a:r>
            <a:r>
              <a:rPr lang="en-US" sz="1600" b="1" dirty="0" smtClean="0">
                <a:solidFill>
                  <a:schemeClr val="bg1"/>
                </a:solidFill>
              </a:rPr>
              <a:t> Actions</a:t>
            </a:r>
            <a:endParaRPr lang="ru-RU" sz="1600" b="1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58226" y="4700174"/>
            <a:ext cx="2592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chemeClr val="bg1"/>
                </a:solidFill>
              </a:rPr>
              <a:t>Панель </a:t>
            </a:r>
            <a:r>
              <a:rPr lang="en-US" sz="1600" b="1" dirty="0" smtClean="0">
                <a:solidFill>
                  <a:schemeClr val="bg1"/>
                </a:solidFill>
              </a:rPr>
              <a:t> </a:t>
            </a:r>
            <a:r>
              <a:rPr lang="ru-RU" sz="1600" b="1" dirty="0" smtClean="0">
                <a:solidFill>
                  <a:schemeClr val="bg1"/>
                </a:solidFill>
              </a:rPr>
              <a:t>свойств  </a:t>
            </a:r>
            <a:r>
              <a:rPr lang="en-US" sz="1600" b="1" dirty="0" err="1" smtClean="0">
                <a:solidFill>
                  <a:schemeClr val="bg1"/>
                </a:solidFill>
              </a:rPr>
              <a:t>Prorerties</a:t>
            </a:r>
            <a:endParaRPr lang="ru-RU" sz="1600" b="1" dirty="0">
              <a:solidFill>
                <a:schemeClr val="bg1"/>
              </a:solidFill>
            </a:endParaRPr>
          </a:p>
        </p:txBody>
      </p:sp>
      <p:cxnSp>
        <p:nvCxnSpPr>
          <p:cNvPr id="25" name="Прямая со стрелкой 24"/>
          <p:cNvCxnSpPr>
            <a:stCxn id="23" idx="1"/>
          </p:cNvCxnSpPr>
          <p:nvPr/>
        </p:nvCxnSpPr>
        <p:spPr>
          <a:xfrm flipH="1">
            <a:off x="1259632" y="4891418"/>
            <a:ext cx="900100" cy="33778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24" idx="1"/>
          </p:cNvCxnSpPr>
          <p:nvPr/>
        </p:nvCxnSpPr>
        <p:spPr>
          <a:xfrm flipH="1">
            <a:off x="3254628" y="4869451"/>
            <a:ext cx="1003598" cy="82482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2545380" y="3198647"/>
            <a:ext cx="28803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Рабочее поле (сцена)</a:t>
            </a:r>
            <a:endParaRPr lang="ru-RU" sz="28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1385396" y="872563"/>
            <a:ext cx="590219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Интерфейс программы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343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0498424"/>
              </p:ext>
            </p:extLst>
          </p:nvPr>
        </p:nvGraphicFramePr>
        <p:xfrm>
          <a:off x="457200" y="1916113"/>
          <a:ext cx="7210425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547664" y="1052734"/>
            <a:ext cx="581832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Типы анимации во </a:t>
            </a:r>
            <a:r>
              <a:rPr lang="en-US" sz="3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charset="0"/>
              </a:rPr>
              <a:t>Flash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853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54844053"/>
              </p:ext>
            </p:extLst>
          </p:nvPr>
        </p:nvGraphicFramePr>
        <p:xfrm>
          <a:off x="467544" y="1484784"/>
          <a:ext cx="7128792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5536" y="1029511"/>
            <a:ext cx="806489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Покадровая анимация (</a:t>
            </a:r>
            <a:r>
              <a:rPr lang="en-US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frame by frame</a:t>
            </a:r>
            <a:r>
              <a:rPr lang="ru-RU" sz="28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11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ru-RU" sz="24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9904613"/>
              </p:ext>
            </p:extLst>
          </p:nvPr>
        </p:nvGraphicFramePr>
        <p:xfrm>
          <a:off x="457200" y="1916832"/>
          <a:ext cx="7211144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25565" y="1052736"/>
            <a:ext cx="806489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Анимация движения (Мо</a:t>
            </a:r>
            <a:r>
              <a:rPr lang="en-US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tion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Tweening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3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8540923"/>
              </p:ext>
            </p:extLst>
          </p:nvPr>
        </p:nvGraphicFramePr>
        <p:xfrm>
          <a:off x="457200" y="1916832"/>
          <a:ext cx="7211144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941168"/>
            <a:ext cx="6480720" cy="1433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67614" y="986038"/>
            <a:ext cx="806489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Параметры </a:t>
            </a:r>
            <a:r>
              <a:rPr lang="en-US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Motion </a:t>
            </a:r>
            <a:r>
              <a:rPr lang="en-US" sz="36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Tweeneng</a:t>
            </a:r>
            <a:endParaRPr lang="ru-RU" sz="3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435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03645917"/>
              </p:ext>
            </p:extLst>
          </p:nvPr>
        </p:nvGraphicFramePr>
        <p:xfrm>
          <a:off x="457200" y="1916832"/>
          <a:ext cx="7211144" cy="46085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95536" y="1029511"/>
            <a:ext cx="806489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Анимация формы (</a:t>
            </a:r>
            <a:r>
              <a:rPr lang="en-US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Shape </a:t>
            </a:r>
            <a:r>
              <a:rPr lang="en-US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tweening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  <a:endParaRPr lang="ru-RU" sz="28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1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1081</TotalTime>
  <Words>912</Words>
  <Application>Microsoft Office PowerPoint</Application>
  <PresentationFormat>Экран (4:3)</PresentationFormat>
  <Paragraphs>165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1_Тема Office</vt:lpstr>
      <vt:lpstr>Macromedia FLASH  в схемах и таблицах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Федоровы</dc:creator>
  <cp:lastModifiedBy>Федоровы</cp:lastModifiedBy>
  <cp:revision>64</cp:revision>
  <cp:lastPrinted>2012-02-12T17:54:16Z</cp:lastPrinted>
  <dcterms:created xsi:type="dcterms:W3CDTF">2012-01-06T11:49:45Z</dcterms:created>
  <dcterms:modified xsi:type="dcterms:W3CDTF">2012-02-12T17:56:22Z</dcterms:modified>
</cp:coreProperties>
</file>